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23D"/>
    <a:srgbClr val="C49500"/>
    <a:srgbClr val="E2AC00"/>
    <a:srgbClr val="BC8F00"/>
    <a:srgbClr val="6A8ED0"/>
    <a:srgbClr val="69B4FF"/>
    <a:srgbClr val="99CCFF"/>
    <a:srgbClr val="9DB50B"/>
    <a:srgbClr val="669900"/>
    <a:srgbClr val="D09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98" d="100"/>
          <a:sy n="98" d="100"/>
        </p:scale>
        <p:origin x="251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tseny-na-avtomobili/dinamika-srednih-tsen-na-poderzhannuyu-spetsialnuyu-tehniku/" TargetMode="External"/><Relationship Id="rId2" Type="http://schemas.openxmlformats.org/officeDocument/2006/relationships/hyperlink" Target="https://napinfo.ru/services/tseny-na-avtomobili/dinamika-srednih-tsen-na-novuyu-spetsialnuyu-tehnik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901356" y="2007771"/>
            <a:ext cx="4495800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Динамика средних цен </a:t>
            </a:r>
            <a:b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на новую и подержанную спецтехнику</a:t>
            </a:r>
            <a:r>
              <a:rPr lang="ru-RU" sz="1050" b="1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RU" sz="105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50" b="1"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. руб.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48195" y="2005565"/>
            <a:ext cx="3455943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Динамика средних </a:t>
            </a:r>
            <a:r>
              <a:rPr lang="ru-RU" sz="1050" b="1">
                <a:latin typeface="Arial" panose="020B0604020202020204" pitchFamily="34" charset="0"/>
                <a:cs typeface="Arial" panose="020B0604020202020204" pitchFamily="34" charset="0"/>
              </a:rPr>
              <a:t>цен </a:t>
            </a:r>
            <a:br>
              <a:rPr lang="ru-RU" sz="105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50" b="1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новую </a:t>
            </a:r>
            <a:r>
              <a:rPr lang="ru-RU" sz="1050" b="1">
                <a:latin typeface="Arial" panose="020B0604020202020204" pitchFamily="34" charset="0"/>
                <a:cs typeface="Arial" panose="020B0604020202020204" pitchFamily="34" charset="0"/>
              </a:rPr>
              <a:t>и подержанную складскую 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технику</a:t>
            </a:r>
            <a:r>
              <a:rPr lang="ru-RU" sz="1050" b="1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RU" sz="105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50" b="1">
                <a:latin typeface="Arial" panose="020B0604020202020204" pitchFamily="34" charset="0"/>
                <a:cs typeface="Arial" panose="020B0604020202020204" pitchFamily="34" charset="0"/>
              </a:rPr>
              <a:t>руб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88970" y="717178"/>
            <a:ext cx="7570547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lnSpc>
                <a:spcPct val="200000"/>
              </a:lnSpc>
              <a:spcAft>
                <a:spcPts val="600"/>
              </a:spcAft>
            </a:pP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Маркетинговое агентство НАПИ проанализировало цены на новую и подержанную спецтехнику. </a:t>
            </a:r>
            <a:r>
              <a:rPr lang="ru-RU" sz="1050">
                <a:latin typeface="Arial" panose="020B0604020202020204" pitchFamily="34" charset="0"/>
                <a:cs typeface="Arial" panose="020B0604020202020204" pitchFamily="34" charset="0"/>
              </a:rPr>
              <a:t>В третьем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квартале текущего года средние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цены на новую спецтехнику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выросли на 14,7% по сравнению с третьим кварталом прошлого года. Средние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цены на подержанную спецтехнику </a:t>
            </a:r>
            <a:r>
              <a:rPr lang="ru-RU" sz="1050" dirty="0">
                <a:latin typeface="Arial" panose="020B0604020202020204" pitchFamily="34" charset="0"/>
                <a:cs typeface="Arial" panose="020B0604020202020204" pitchFamily="34" charset="0"/>
              </a:rPr>
              <a:t>за год выросли на 15,3%.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3851760" y="6273787"/>
            <a:ext cx="510775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Источник: НАПИ (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Национальное Агентство Промышленной Информации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900" dirty="0">
              <a:solidFill>
                <a:prstClr val="black"/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76779" y="324793"/>
            <a:ext cx="728659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выросли цены на спецтехнику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08D3C81-39FB-4AD5-983C-4F0A24045E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2911" y="2763264"/>
            <a:ext cx="8115300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551</TotalTime>
  <Words>87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86</cp:revision>
  <cp:lastPrinted>2023-02-15T08:27:08Z</cp:lastPrinted>
  <dcterms:created xsi:type="dcterms:W3CDTF">2022-08-09T13:01:09Z</dcterms:created>
  <dcterms:modified xsi:type="dcterms:W3CDTF">2023-10-27T08:25:17Z</dcterms:modified>
</cp:coreProperties>
</file>