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100" d="100"/>
          <a:sy n="100" d="100"/>
        </p:scale>
        <p:origin x="1494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8339-4C8B-4BE1-A0E4-1EDD43411295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3331D-7C21-4B88-8FF2-BA4427CE1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95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257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hyperlink" Target="https://napinfo.ru/services/dilery/dilerskie-seti-legkovyh-avtomobilej-v-rossi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Дуга 8">
            <a:extLst>
              <a:ext uri="{FF2B5EF4-FFF2-40B4-BE49-F238E27FC236}">
                <a16:creationId xmlns:a16="http://schemas.microsoft.com/office/drawing/2014/main" id="{CB0135B1-5800-1644-B1D0-3916A0603561}"/>
              </a:ext>
            </a:extLst>
          </p:cNvPr>
          <p:cNvSpPr/>
          <p:nvPr/>
        </p:nvSpPr>
        <p:spPr>
          <a:xfrm>
            <a:off x="923193" y="-877033"/>
            <a:ext cx="34289" cy="79131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ru-RU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66756" y="294564"/>
            <a:ext cx="7977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увеличилась  дилерская и сервисная сеть китайских автомобилей</a:t>
            </a:r>
          </a:p>
        </p:txBody>
      </p:sp>
      <p:sp>
        <p:nvSpPr>
          <p:cNvPr id="148" name="TextBox 147">
            <a:hlinkClick r:id="rId3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4759295" y="6091326"/>
            <a:ext cx="43847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(Национальное Агентство Промышленной Информации)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BE6B523-EE83-4504-B479-7616DD42DD8D}"/>
              </a:ext>
            </a:extLst>
          </p:cNvPr>
          <p:cNvSpPr/>
          <p:nvPr/>
        </p:nvSpPr>
        <p:spPr>
          <a:xfrm>
            <a:off x="1474659" y="692126"/>
            <a:ext cx="7477046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0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Маркетинговое агентство НАПИ (Национальное Агентство Промышленной Информации) обновило отчет по </a:t>
            </a:r>
            <a:r>
              <a:rPr lang="ru-RU" sz="10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дилерским и сервисным центрам  легковых автомобилей</a:t>
            </a:r>
            <a:r>
              <a:rPr lang="ru-RU" sz="105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05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ru-RU" sz="105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05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итогам </a:t>
            </a:r>
            <a:r>
              <a:rPr lang="en-US" sz="105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ru-RU" sz="105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квартала 2023 г. количество сервисных центров  выросло на 628 шт. по сравнению </a:t>
            </a:r>
            <a:r>
              <a:rPr lang="ru-RU" sz="105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  </a:t>
            </a:r>
            <a:r>
              <a:rPr lang="en-US" sz="105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ru-RU" sz="105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кварталом прошлого года. Основной рост произошел за счет расширения сервисной сети китайских брендов</a:t>
            </a:r>
            <a:r>
              <a:rPr lang="ru-RU" sz="105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5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 «китайских</a:t>
            </a:r>
            <a:r>
              <a:rPr lang="ru-RU" sz="10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СТО увеличилось на 575 шт. 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ru-RU" sz="105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 </a:t>
            </a:r>
            <a:r>
              <a:rPr lang="en-US" sz="105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ru-RU" sz="105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квартале текущего года обслуживанием китайских автомобилей занимается 1 396 сервисов, против 821 годом ранее. Количество точек продаж китайских автомобилей за год выросло на 528 шт. </a:t>
            </a:r>
            <a:r>
              <a:rPr lang="ru-RU" sz="105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 </a:t>
            </a:r>
            <a:r>
              <a:rPr lang="en-US" sz="105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ru-RU" sz="105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квартале текущего года 1 268 центров продают китайские автомобили, годом ранее продажей «китайцев» занималось 740 центров. </a:t>
            </a:r>
            <a:endParaRPr lang="ru-RU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9A96A2E0-0185-4879-80D9-635DC0C226E4}"/>
              </a:ext>
            </a:extLst>
          </p:cNvPr>
          <p:cNvSpPr/>
          <p:nvPr/>
        </p:nvSpPr>
        <p:spPr>
          <a:xfrm>
            <a:off x="2333196" y="3017632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cs typeface="Arial" panose="020B0604020202020204" pitchFamily="34" charset="0"/>
              </a:rPr>
              <a:t>       Сервисные центры легковых автомобилей</a:t>
            </a:r>
            <a:endParaRPr lang="ru-RU" sz="1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2612" y="3723994"/>
            <a:ext cx="7205532" cy="2240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5690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351</TotalTime>
  <Words>139</Words>
  <Application>Microsoft Office PowerPoint</Application>
  <PresentationFormat>Экран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54</cp:revision>
  <cp:lastPrinted>2023-07-10T09:31:02Z</cp:lastPrinted>
  <dcterms:created xsi:type="dcterms:W3CDTF">2022-08-09T13:01:09Z</dcterms:created>
  <dcterms:modified xsi:type="dcterms:W3CDTF">2023-07-25T12:15:45Z</dcterms:modified>
</cp:coreProperties>
</file>