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1" r:id="rId2"/>
  </p:sldIdLst>
  <p:sldSz cx="9144000" cy="6858000" type="screen4x3"/>
  <p:notesSz cx="6797675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59" autoAdjust="0"/>
    <p:restoredTop sz="94660"/>
  </p:normalViewPr>
  <p:slideViewPr>
    <p:cSldViewPr snapToGrid="0">
      <p:cViewPr>
        <p:scale>
          <a:sx n="100" d="100"/>
          <a:sy n="100" d="100"/>
        </p:scale>
        <p:origin x="1494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D8339-4C8B-4BE1-A0E4-1EDD43411295}" type="datetimeFigureOut">
              <a:rPr lang="ru-RU" smtClean="0"/>
              <a:t>25.07.2023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39838"/>
            <a:ext cx="4467225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6431"/>
            <a:ext cx="5438140" cy="3907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93331D-7C21-4B88-8FF2-BA4427CE1D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7495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70559-0E80-413A-B00B-B373D6B0840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8257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003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294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332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344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16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67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155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429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23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997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63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D5989-14C6-404C-8A65-40B5B34DAE63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696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-powerpoint-templates-design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emf"/><Relationship Id="rId4" Type="http://schemas.openxmlformats.org/officeDocument/2006/relationships/hyperlink" Target="https://napinfo.ru/services/dilery/dilerskie-seti-legkovyh-avtomobilej-v-rossii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Дуга 8">
            <a:extLst>
              <a:ext uri="{FF2B5EF4-FFF2-40B4-BE49-F238E27FC236}">
                <a16:creationId xmlns:a16="http://schemas.microsoft.com/office/drawing/2014/main" id="{CB0135B1-5800-1644-B1D0-3916A0603561}"/>
              </a:ext>
            </a:extLst>
          </p:cNvPr>
          <p:cNvSpPr/>
          <p:nvPr/>
        </p:nvSpPr>
        <p:spPr>
          <a:xfrm>
            <a:off x="923193" y="-877033"/>
            <a:ext cx="34289" cy="79131"/>
          </a:xfrm>
          <a:prstGeom prst="arc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ru-RU" sz="135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166756" y="294564"/>
            <a:ext cx="79772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</a:t>
            </a:r>
            <a:r>
              <a:rPr lang="ru-RU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 увеличилась  дилерская и сервисная сеть китайских автомобилей</a:t>
            </a:r>
          </a:p>
        </p:txBody>
      </p:sp>
      <p:sp>
        <p:nvSpPr>
          <p:cNvPr id="148" name="TextBox 147">
            <a:hlinkClick r:id="rId3"/>
            <a:extLst>
              <a:ext uri="{FF2B5EF4-FFF2-40B4-BE49-F238E27FC236}">
                <a16:creationId xmlns:a16="http://schemas.microsoft.com/office/drawing/2014/main" id="{367F19FD-A728-244F-A721-C32F573A2B6C}"/>
              </a:ext>
            </a:extLst>
          </p:cNvPr>
          <p:cNvSpPr txBox="1"/>
          <p:nvPr/>
        </p:nvSpPr>
        <p:spPr>
          <a:xfrm>
            <a:off x="4759295" y="6091326"/>
            <a:ext cx="43847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i="1" dirty="0">
                <a:latin typeface="Arial" panose="020B0604020202020204" pitchFamily="34" charset="0"/>
                <a:cs typeface="Arial" panose="020B0604020202020204" pitchFamily="34" charset="0"/>
              </a:rPr>
              <a:t>Источник: НАПИ (Национальное Агентство Промышленной Информации)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FBE6B523-EE83-4504-B479-7616DD42DD8D}"/>
              </a:ext>
            </a:extLst>
          </p:cNvPr>
          <p:cNvSpPr/>
          <p:nvPr/>
        </p:nvSpPr>
        <p:spPr>
          <a:xfrm>
            <a:off x="1474659" y="692126"/>
            <a:ext cx="7477046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0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Маркетинговое агентство НАПИ (Национальное Агентство Промышленной Информации) обновило отчет по </a:t>
            </a:r>
            <a:r>
              <a:rPr lang="ru-RU" sz="10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дилерским и сервисным центрам  легковых автомобилей</a:t>
            </a:r>
            <a:r>
              <a:rPr lang="ru-RU" sz="105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105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Bef>
                <a:spcPts val="1200"/>
              </a:spcBef>
            </a:pPr>
            <a:r>
              <a:rPr lang="ru-RU" sz="105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105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итогам </a:t>
            </a:r>
            <a:r>
              <a:rPr lang="en-US" sz="105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ru-RU" sz="105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квартала 2023 г. количество сервисных центров  выросло на 628 шт. по сравнению </a:t>
            </a:r>
            <a:r>
              <a:rPr lang="ru-RU" sz="105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  </a:t>
            </a:r>
            <a:r>
              <a:rPr lang="en-US" sz="105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ru-RU" sz="105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кварталом прошлого года. Основной рост произошел за счет расширения сервисной сети китайских брендов</a:t>
            </a:r>
            <a:r>
              <a:rPr lang="ru-RU" sz="105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05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количество «китайских</a:t>
            </a:r>
            <a:r>
              <a:rPr lang="ru-RU" sz="10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СТО увеличилось на 575 шт. </a:t>
            </a:r>
          </a:p>
          <a:p>
            <a:pPr algn="just">
              <a:lnSpc>
                <a:spcPct val="150000"/>
              </a:lnSpc>
              <a:spcBef>
                <a:spcPts val="1200"/>
              </a:spcBef>
            </a:pPr>
            <a:r>
              <a:rPr lang="ru-RU" sz="105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 </a:t>
            </a:r>
            <a:r>
              <a:rPr lang="en-US" sz="105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ru-RU" sz="105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квартале текущего года обслуживанием китайских автомобилей занимается 1 396 сервисов, против 821 годом ранее. Количество точек продаж китайских автомобилей за год выросло на 528 шт. </a:t>
            </a:r>
            <a:r>
              <a:rPr lang="ru-RU" sz="105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 </a:t>
            </a:r>
            <a:r>
              <a:rPr lang="en-US" sz="105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ru-RU" sz="105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квартале текущего года 1 268 центров продают китайские автомобили, годом ранее продажей «китайцев» занималось 740 центров. </a:t>
            </a:r>
            <a:endParaRPr lang="ru-RU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9A96A2E0-0185-4879-80D9-635DC0C226E4}"/>
              </a:ext>
            </a:extLst>
          </p:cNvPr>
          <p:cNvSpPr/>
          <p:nvPr/>
        </p:nvSpPr>
        <p:spPr>
          <a:xfrm>
            <a:off x="2333196" y="3017632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600" b="1" dirty="0">
                <a:solidFill>
                  <a:srgbClr val="002060"/>
                </a:solidFill>
                <a:cs typeface="Arial" panose="020B0604020202020204" pitchFamily="34" charset="0"/>
              </a:rPr>
              <a:t>       Сервисные центры легковых автомобилей</a:t>
            </a:r>
            <a:endParaRPr lang="ru-RU" sz="16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52612" y="3723994"/>
            <a:ext cx="7205532" cy="2240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45690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351</TotalTime>
  <Words>139</Words>
  <Application>Microsoft Office PowerPoint</Application>
  <PresentationFormat>Экран 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Болушева Ольга Александровна</dc:creator>
  <cp:lastModifiedBy>Болушева Ольга Александровна</cp:lastModifiedBy>
  <cp:revision>54</cp:revision>
  <cp:lastPrinted>2023-07-10T09:31:02Z</cp:lastPrinted>
  <dcterms:created xsi:type="dcterms:W3CDTF">2022-08-09T13:01:09Z</dcterms:created>
  <dcterms:modified xsi:type="dcterms:W3CDTF">2023-07-25T12:15:45Z</dcterms:modified>
</cp:coreProperties>
</file>