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6213"/>
    <a:srgbClr val="A9D18E"/>
    <a:srgbClr val="D78C5A"/>
    <a:srgbClr val="F19E65"/>
    <a:srgbClr val="9DC3E6"/>
    <a:srgbClr val="2E75B6"/>
    <a:srgbClr val="E60000"/>
    <a:srgbClr val="4C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7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9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0196A-0FDF-4D06-BA5F-02866CCAC011}" type="datetimeFigureOut">
              <a:rPr lang="ru-RU" smtClean="0"/>
              <a:t>17.07.2023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CE83F-1975-464B-B62E-C7C3A66AA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53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47C4A-58B9-4784-9273-D0CAE81D672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889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83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ostatochnaya-stoimost-na-avtomobili-i-spetsialnuyu-tehniku/ostatochnaya-stoimost-avtomobilej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85642" y="20466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rgbClr val="00B050"/>
                </a:solidFill>
              </a:rPr>
              <a:t> 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теряют в цене российские автомобили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85642" y="795976"/>
            <a:ext cx="75336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lnSpc>
                <a:spcPct val="150000"/>
              </a:lnSpc>
              <a:spcAft>
                <a:spcPts val="1200"/>
              </a:spcAft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Маркетинговое агентство НАПИ обновило отчет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«Потеря стоимости легковых автомобилей возрастом до 10 лет»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по итогам 2 квартала 2023 г. Среди представленных на графике российских автомобилей сегмента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, продаваемых в текущем году, через 5 лет эксплуатации лидирует по сохранности остаточной стоимости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LADA 4x4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, который сохраняет 68,9% от цены. Через 10 лет эксплуатации лидирует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UAZ PATRIOT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с результатом 34,0%.</a:t>
            </a:r>
            <a:endParaRPr lang="ru-RU" sz="10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03828" y="2151032"/>
            <a:ext cx="745242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Остаточная стоимость, 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26F55-F1BA-4445-A9FB-A7D824AF7D5F}"/>
              </a:ext>
            </a:extLst>
          </p:cNvPr>
          <p:cNvSpPr txBox="1"/>
          <p:nvPr/>
        </p:nvSpPr>
        <p:spPr>
          <a:xfrm>
            <a:off x="2582264" y="6040683"/>
            <a:ext cx="633700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r">
              <a:spcBef>
                <a:spcPts val="600"/>
              </a:spcBef>
              <a:spcAft>
                <a:spcPts val="600"/>
              </a:spcAft>
            </a:pPr>
            <a:r>
              <a:rPr lang="ru-RU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</a:t>
            </a:r>
            <a:r>
              <a:rPr lang="en-US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НАПИ (Национальное Агентство Промышленной Информации)</a:t>
            </a:r>
            <a:endParaRPr lang="ru-RU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55" y="2497833"/>
            <a:ext cx="5945757" cy="325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21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87</Words>
  <Application>Microsoft Office PowerPoint</Application>
  <PresentationFormat>Экран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47</cp:revision>
  <cp:lastPrinted>2023-07-17T09:22:07Z</cp:lastPrinted>
  <dcterms:created xsi:type="dcterms:W3CDTF">2022-08-09T13:01:09Z</dcterms:created>
  <dcterms:modified xsi:type="dcterms:W3CDTF">2023-07-17T09:41:46Z</dcterms:modified>
</cp:coreProperties>
</file>