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6213"/>
    <a:srgbClr val="A9D18E"/>
    <a:srgbClr val="D78C5A"/>
    <a:srgbClr val="F19E65"/>
    <a:srgbClr val="9DC3E6"/>
    <a:srgbClr val="2E75B6"/>
    <a:srgbClr val="E60000"/>
    <a:srgbClr val="4C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7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0196A-0FDF-4D06-BA5F-02866CCAC011}" type="datetimeFigureOut">
              <a:rPr lang="ru-RU" smtClean="0"/>
              <a:t>17.07.2023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CE83F-1975-464B-B62E-C7C3A66AA7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53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47C4A-58B9-4784-9273-D0CAE81D672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88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3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85642" y="20466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rgbClr val="00B050"/>
                </a:solidFill>
              </a:rPr>
              <a:t> 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теряют в цене российские автомобили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85642" y="795976"/>
            <a:ext cx="753362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НАПИ обновило отчет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«Потеря стоимости легковых автомобилей возрастом до 10 лет»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по итогам 2 квартала 2023 г. Среди представленных на графике российских автомобилей сегмента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, продаваемых в текущем году, через 5 лет эксплуатации лидирует по сохранности остаточной стоимости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LADA 4x4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, который сохраняет 68,9% от цены. Через 10 лет эксплуатации лидирует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UAZ PATRIOT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с результатом 34,0%.</a:t>
            </a:r>
            <a:endParaRPr lang="ru-RU" sz="105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03828" y="2151032"/>
            <a:ext cx="74524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Остаточная стоимость, 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C26F55-F1BA-4445-A9FB-A7D824AF7D5F}"/>
              </a:ext>
            </a:extLst>
          </p:cNvPr>
          <p:cNvSpPr txBox="1"/>
          <p:nvPr/>
        </p:nvSpPr>
        <p:spPr>
          <a:xfrm>
            <a:off x="2582264" y="6040683"/>
            <a:ext cx="633700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НАПИ (Национальное Агентство Промышленной Информации)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3855" y="2497833"/>
            <a:ext cx="5945757" cy="325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2216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</TotalTime>
  <Words>87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47</cp:revision>
  <cp:lastPrinted>2023-07-17T09:22:07Z</cp:lastPrinted>
  <dcterms:created xsi:type="dcterms:W3CDTF">2022-08-09T13:01:09Z</dcterms:created>
  <dcterms:modified xsi:type="dcterms:W3CDTF">2023-07-17T09:41:46Z</dcterms:modified>
</cp:coreProperties>
</file>