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0" r:id="rId2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6213"/>
    <a:srgbClr val="A9D18E"/>
    <a:srgbClr val="D78C5A"/>
    <a:srgbClr val="F19E65"/>
    <a:srgbClr val="9DC3E6"/>
    <a:srgbClr val="2E75B6"/>
    <a:srgbClr val="E60000"/>
    <a:srgbClr val="4C00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71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94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B0196A-0FDF-4D06-BA5F-02866CCAC011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7225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6431"/>
            <a:ext cx="5438140" cy="3907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BCE83F-1975-464B-B62E-C7C3A66AA7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553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D47C4A-58B9-4784-9273-D0CAE81D672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889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0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9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321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199" y="258762"/>
            <a:ext cx="7704667" cy="4439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199" y="824971"/>
            <a:ext cx="7704667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641" y="6587067"/>
            <a:ext cx="387350" cy="1344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219199" y="1273704"/>
            <a:ext cx="7702549" cy="497469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838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4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1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6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5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2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2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9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6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D5989-14C6-404C-8A65-40B5B34DAE63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9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apinfo.ru/services/ostatochnaya-stoimost-na-avtomobili-i-spetsialnuyu-tehniku/ostatochnaya-stoimost-avtomobilej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 txBox="1">
            <a:spLocks/>
          </p:cNvSpPr>
          <p:nvPr/>
        </p:nvSpPr>
        <p:spPr>
          <a:xfrm>
            <a:off x="1385642" y="204661"/>
            <a:ext cx="7486908" cy="4307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>
                <a:solidFill>
                  <a:srgbClr val="00B050"/>
                </a:solidFill>
              </a:rPr>
              <a:t>  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теряют в цене российские автомобили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385642" y="795976"/>
            <a:ext cx="7533629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t">
              <a:lnSpc>
                <a:spcPct val="150000"/>
              </a:lnSpc>
              <a:spcAft>
                <a:spcPts val="1200"/>
              </a:spcAft>
            </a:pP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Маркетинговое агентство НАПИ обновило отчет </a:t>
            </a: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«Потеря стоимости легковых автомобилей возрастом до 10 лет» </a:t>
            </a: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по итогам 2 квартала 2023 г. Среди представленных на графике российских автомобилей сегмента 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SUV</a:t>
            </a: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, продаваемых в текущем году, через 5 лет эксплуатации лидирует по сохранности остаточной стоимости 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LADA 4x4</a:t>
            </a: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, который сохраняет 68,9% от цены. Через 10 лет эксплуатации лидирует 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UAZ PATRIOT</a:t>
            </a: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 с результатом 34,0%.</a:t>
            </a:r>
            <a:endParaRPr lang="ru-RU" sz="105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03828" y="2151032"/>
            <a:ext cx="745242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>
                <a:latin typeface="Arial" panose="020B0604020202020204" pitchFamily="34" charset="0"/>
                <a:cs typeface="Arial" panose="020B0604020202020204" pitchFamily="34" charset="0"/>
              </a:rPr>
              <a:t>Остаточная стоимость, %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CC26F55-F1BA-4445-A9FB-A7D824AF7D5F}"/>
              </a:ext>
            </a:extLst>
          </p:cNvPr>
          <p:cNvSpPr txBox="1"/>
          <p:nvPr/>
        </p:nvSpPr>
        <p:spPr>
          <a:xfrm>
            <a:off x="2582264" y="6040683"/>
            <a:ext cx="6337007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80340" algn="r">
              <a:spcBef>
                <a:spcPts val="600"/>
              </a:spcBef>
              <a:spcAft>
                <a:spcPts val="600"/>
              </a:spcAft>
            </a:pPr>
            <a:r>
              <a:rPr lang="ru-RU" sz="9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Источник</a:t>
            </a:r>
            <a:r>
              <a:rPr lang="en-US" sz="9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ru-RU" sz="9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НАПИ (Национальное Агентство Промышленной Информации)</a:t>
            </a:r>
            <a:endParaRPr lang="ru-RU" sz="900" dirty="0">
              <a:effectLst/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3855" y="2497833"/>
            <a:ext cx="5945757" cy="3250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2216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507</TotalTime>
  <Words>87</Words>
  <Application>Microsoft Office PowerPoint</Application>
  <PresentationFormat>Экран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Болушева Ольга Александровна</dc:creator>
  <cp:lastModifiedBy>Болушева Ольга Александровна</cp:lastModifiedBy>
  <cp:revision>47</cp:revision>
  <cp:lastPrinted>2023-07-17T09:22:07Z</cp:lastPrinted>
  <dcterms:created xsi:type="dcterms:W3CDTF">2022-08-09T13:01:09Z</dcterms:created>
  <dcterms:modified xsi:type="dcterms:W3CDTF">2023-07-17T09:41:46Z</dcterms:modified>
</cp:coreProperties>
</file>