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3" d="100"/>
          <a:sy n="93" d="100"/>
        </p:scale>
        <p:origin x="2508" y="4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marketing-rynka-avtozapchastej/monitoring-tsen-zapasnyh-chastej-strahovoj-korziny-dlya-aktualnogo-modelnogo-ryada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4484077" y="160556"/>
            <a:ext cx="4281330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подорожали запчасти</a:t>
            </a:r>
            <a:endParaRPr lang="ko-KR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05043" y="631056"/>
            <a:ext cx="7641841" cy="1076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solidFill>
                  <a:srgbClr val="212121"/>
                </a:solidFill>
              </a:rPr>
              <a:t>Агентство Russian Automotive Market Research провело исследование по изменению цен на </a:t>
            </a:r>
            <a:r>
              <a:rPr lang="ru-RU" sz="1100" dirty="0">
                <a:solidFill>
                  <a:srgbClr val="212121"/>
                </a:solidFill>
                <a:hlinkClick r:id="rId2"/>
              </a:rPr>
              <a:t>оригинальные запчасти по страховой корзине</a:t>
            </a:r>
            <a:r>
              <a:rPr lang="ru-RU" sz="1100" dirty="0">
                <a:solidFill>
                  <a:srgbClr val="212121"/>
                </a:solidFill>
              </a:rPr>
              <a:t> для легковых автомобилей за первые две недели марта 2022 года. </a:t>
            </a:r>
            <a:r>
              <a:rPr lang="ru-RU" sz="1100" dirty="0"/>
              <a:t>Согласно данным </a:t>
            </a:r>
            <a:r>
              <a:rPr lang="en-US" sz="1100" dirty="0"/>
              <a:t>RAMR</a:t>
            </a:r>
            <a:r>
              <a:rPr lang="ru-RU" sz="1100" dirty="0"/>
              <a:t>, в середине марта относительно февраля  2022 года наиболее сильно выросли средние цены на запчасти на автомобили </a:t>
            </a:r>
            <a:r>
              <a:rPr lang="en-US" sz="1100" dirty="0"/>
              <a:t>SUV</a:t>
            </a:r>
            <a:r>
              <a:rPr lang="ru-RU" sz="1100" dirty="0"/>
              <a:t> бюджетного ценового сегмента (+127%).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4B6A7A8-B177-434F-A1A2-700263950036}"/>
              </a:ext>
            </a:extLst>
          </p:cNvPr>
          <p:cNvSpPr/>
          <p:nvPr/>
        </p:nvSpPr>
        <p:spPr>
          <a:xfrm>
            <a:off x="939515" y="1867915"/>
            <a:ext cx="74869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Рост цен на оригинальные запчасти по страховой корзине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 недели марта 2022  </a:t>
            </a:r>
            <a:endParaRPr lang="ko-KR" alt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160" y="2263330"/>
            <a:ext cx="7501388" cy="424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2759</TotalTime>
  <Words>70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295</cp:revision>
  <cp:lastPrinted>2021-01-12T08:54:06Z</cp:lastPrinted>
  <dcterms:created xsi:type="dcterms:W3CDTF">2017-01-10T10:06:35Z</dcterms:created>
  <dcterms:modified xsi:type="dcterms:W3CDTF">2022-03-31T09:43:28Z</dcterms:modified>
</cp:coreProperties>
</file>