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0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12.07.2023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257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hyperlink" Target="https://napinfo.ru/services/marketing-rynka-avtozapchastej/monitoring-tsen-zapasnyh-chastej-strahovoj-korziny-dlya-aktualnogo-modelnogo-ryada-avtomobilej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26583" y="280956"/>
            <a:ext cx="7408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подорожали запчасти для российских автомобилей </a:t>
            </a:r>
          </a:p>
        </p:txBody>
      </p:sp>
      <p:sp>
        <p:nvSpPr>
          <p:cNvPr id="148" name="TextBox 147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5075610" y="6405149"/>
            <a:ext cx="43847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6DB82CF0-03FF-4A77-8B47-007315A3F7B4}"/>
              </a:ext>
            </a:extLst>
          </p:cNvPr>
          <p:cNvSpPr/>
          <p:nvPr/>
        </p:nvSpPr>
        <p:spPr>
          <a:xfrm>
            <a:off x="1386277" y="692137"/>
            <a:ext cx="76503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cs typeface="Arial" panose="020B0604020202020204" pitchFamily="34" charset="0"/>
              </a:rPr>
              <a:t>Маркетинговое агентство НАПИ проанализировало </a:t>
            </a:r>
            <a:r>
              <a:rPr lang="ru-RU" sz="1200" dirty="0">
                <a:cs typeface="Arial" panose="020B0604020202020204" pitchFamily="34" charset="0"/>
                <a:hlinkClick r:id="rId4"/>
              </a:rPr>
              <a:t>цены </a:t>
            </a:r>
            <a:r>
              <a:rPr lang="ru-RU" sz="1200">
                <a:cs typeface="Arial" panose="020B0604020202020204" pitchFamily="34" charset="0"/>
                <a:hlinkClick r:id="rId4"/>
              </a:rPr>
              <a:t>на </a:t>
            </a:r>
            <a:r>
              <a:rPr lang="ru-RU" sz="1200" smtClean="0">
                <a:cs typeface="Arial" panose="020B0604020202020204" pitchFamily="34" charset="0"/>
                <a:hlinkClick r:id="rId4"/>
              </a:rPr>
              <a:t>оригинальные запчасти </a:t>
            </a:r>
            <a:r>
              <a:rPr lang="ru-RU" sz="1200" dirty="0">
                <a:cs typeface="Arial" panose="020B0604020202020204" pitchFamily="34" charset="0"/>
              </a:rPr>
              <a:t>для легковых автомобилей от автопроизводителей (РРЦ) по страховой корзине. </a:t>
            </a:r>
            <a:r>
              <a:rPr lang="en-US" sz="1200" dirty="0">
                <a:cs typeface="Arial" panose="020B0604020202020204" pitchFamily="34" charset="0"/>
              </a:rPr>
              <a:t> </a:t>
            </a:r>
            <a:r>
              <a:rPr lang="ru-RU" sz="1200" dirty="0">
                <a:cs typeface="Arial" panose="020B0604020202020204" pitchFamily="34" charset="0"/>
              </a:rPr>
              <a:t>С начала года средние цены на запчасти для российских  автомобилей, представленные в таблице,   выросли на 1-8,7%, за исключением лобового стекла, средняя цена на которое снизилась на 1%.</a:t>
            </a:r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96DDE3DE-9E45-4817-8FEA-B3FFE7FBF3B9}"/>
              </a:ext>
            </a:extLst>
          </p:cNvPr>
          <p:cNvSpPr/>
          <p:nvPr/>
        </p:nvSpPr>
        <p:spPr>
          <a:xfrm>
            <a:off x="2441050" y="1890978"/>
            <a:ext cx="49454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Средняя стоимость оригинальных запчастей для российских </a:t>
            </a:r>
            <a:r>
              <a:rPr lang="ru-RU" sz="1200" b="1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легковых </a:t>
            </a:r>
            <a:r>
              <a:rPr lang="ru-RU" sz="1200" b="1" smtClean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автомобилей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от автопроизводителей по страховой корзине, руб.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45523" y="2524162"/>
            <a:ext cx="6127088" cy="364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5690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566</TotalTime>
  <Words>84</Words>
  <Application>Microsoft Office PowerPoint</Application>
  <PresentationFormat>Экран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79</cp:revision>
  <cp:lastPrinted>2023-07-12T08:23:36Z</cp:lastPrinted>
  <dcterms:created xsi:type="dcterms:W3CDTF">2022-08-09T13:01:09Z</dcterms:created>
  <dcterms:modified xsi:type="dcterms:W3CDTF">2023-07-12T08:59:32Z</dcterms:modified>
</cp:coreProperties>
</file>