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EF8C4A"/>
    <a:srgbClr val="FF6600"/>
    <a:srgbClr val="D1C8B3"/>
    <a:srgbClr val="A9A46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0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marketing-rynka-avtozapchastej/monitoring-tsen-na-shiny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916042" y="226614"/>
            <a:ext cx="7012423" cy="430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7614" y="688687"/>
            <a:ext cx="78466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1200"/>
              </a:spcAft>
            </a:pPr>
            <a:r>
              <a:rPr lang="ru-RU" sz="1200" dirty="0">
                <a:solidFill>
                  <a:srgbClr val="212121"/>
                </a:solidFill>
              </a:rPr>
              <a:t>Маркетинговое агентство НАПИ</a:t>
            </a:r>
            <a:r>
              <a:rPr lang="en-US" sz="1200" dirty="0">
                <a:solidFill>
                  <a:srgbClr val="212121"/>
                </a:solidFill>
              </a:rPr>
              <a:t> </a:t>
            </a:r>
            <a:r>
              <a:rPr lang="ru-RU" sz="1200" dirty="0">
                <a:solidFill>
                  <a:srgbClr val="212121"/>
                </a:solidFill>
              </a:rPr>
              <a:t>проанализировало </a:t>
            </a:r>
            <a:r>
              <a:rPr lang="ru-RU" sz="1200" dirty="0">
                <a:solidFill>
                  <a:srgbClr val="212121"/>
                </a:solidFill>
                <a:hlinkClick r:id="rId2"/>
              </a:rPr>
              <a:t>динамику средних цен на новые шины </a:t>
            </a:r>
            <a:r>
              <a:rPr lang="en-US" sz="1200" dirty="0">
                <a:solidFill>
                  <a:srgbClr val="212121"/>
                </a:solidFill>
              </a:rPr>
              <a:t> </a:t>
            </a:r>
            <a:r>
              <a:rPr lang="ru-RU" sz="1200" dirty="0">
                <a:solidFill>
                  <a:srgbClr val="212121"/>
                </a:solidFill>
              </a:rPr>
              <a:t>премиального ценового сегмента для легковых автомобилей с января 2022 г. Пик роста цен на зимние и летние премиальные шины пришелся на март 2023 года, в последующие месяцы произошла коррекция цен. Тем не менее  средние цены на зимние и летние премиальные шины не вернулись на уровень января-февраля прошлого года. В июне 2023  года по сравнению с январем 2022 г. средние цены на летние шины выросли на 23,2% , на зимние – на 16,4%.</a:t>
            </a:r>
          </a:p>
        </p:txBody>
      </p:sp>
      <p:sp>
        <p:nvSpPr>
          <p:cNvPr id="15" name="TextBox 14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182533" y="6368731"/>
            <a:ext cx="4911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812547" y="314045"/>
            <a:ext cx="82234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подорожали премиальные шины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37932" y="2081046"/>
            <a:ext cx="365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200" b="1">
                <a:solidFill>
                  <a:schemeClr val="accent5">
                    <a:lumMod val="50000"/>
                  </a:schemeClr>
                </a:solidFill>
              </a:rPr>
              <a:t>Средние </a:t>
            </a:r>
            <a:r>
              <a:rPr lang="ru-RU" sz="1200" b="1">
                <a:solidFill>
                  <a:schemeClr val="accent5">
                    <a:lumMod val="50000"/>
                  </a:schemeClr>
                </a:solidFill>
              </a:rPr>
              <a:t>цены </a:t>
            </a:r>
            <a:r>
              <a:rPr lang="ru-RU" sz="1200" b="1" smtClean="0">
                <a:solidFill>
                  <a:schemeClr val="accent5">
                    <a:lumMod val="50000"/>
                  </a:schemeClr>
                </a:solidFill>
              </a:rPr>
              <a:t>на зимние шины, руб</a:t>
            </a:r>
            <a:r>
              <a:rPr lang="ru-RU" sz="1200" b="1">
                <a:solidFill>
                  <a:sysClr val="windowText" lastClr="000000"/>
                </a:solidFill>
              </a:rPr>
              <a:t>.</a:t>
            </a:r>
            <a:endParaRPr lang="ru-RU" sz="1200"/>
          </a:p>
        </p:txBody>
      </p:sp>
      <p:sp>
        <p:nvSpPr>
          <p:cNvPr id="11" name="TextBox 10"/>
          <p:cNvSpPr txBox="1"/>
          <p:nvPr/>
        </p:nvSpPr>
        <p:spPr>
          <a:xfrm>
            <a:off x="2937932" y="3934292"/>
            <a:ext cx="365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>
                <a:solidFill>
                  <a:schemeClr val="accent5">
                    <a:lumMod val="50000"/>
                  </a:schemeClr>
                </a:solidFill>
              </a:rPr>
              <a:t>Средние цены на летние шины, руб.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399" y="2247157"/>
            <a:ext cx="8007207" cy="365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08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</TotalTime>
  <Words>118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100</cp:revision>
  <cp:lastPrinted>2023-02-14T09:23:21Z</cp:lastPrinted>
  <dcterms:created xsi:type="dcterms:W3CDTF">2022-08-09T13:01:09Z</dcterms:created>
  <dcterms:modified xsi:type="dcterms:W3CDTF">2023-07-05T07:51:42Z</dcterms:modified>
</cp:coreProperties>
</file>