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660033"/>
    <a:srgbClr val="FFFFFF"/>
    <a:srgbClr val="C0504D"/>
    <a:srgbClr val="1F497D"/>
    <a:srgbClr val="F85D3E"/>
    <a:srgbClr val="7E659A"/>
    <a:srgbClr val="644F7F"/>
    <a:srgbClr val="FA4006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2358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tseny-na-avtomobili/tseny-na-novye-legkovye-avtomobili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Как </a:t>
            </a:r>
            <a:r>
              <a:rPr lang="ru-RU" sz="1400"/>
              <a:t>подорожали автомобили за </a:t>
            </a:r>
            <a:r>
              <a:rPr lang="ru-RU" sz="1400" dirty="0"/>
              <a:t>2 недели марта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46811" y="641156"/>
            <a:ext cx="748989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1200"/>
              </a:spcAft>
            </a:pPr>
            <a:r>
              <a:rPr lang="ru-RU" sz="1200" dirty="0"/>
              <a:t>Агентство Russian Automotive Market Research проанализировало </a:t>
            </a:r>
            <a:r>
              <a:rPr lang="ru-RU" sz="1200" dirty="0">
                <a:hlinkClick r:id="rId2"/>
              </a:rPr>
              <a:t>рекомендованные розничные цены </a:t>
            </a:r>
            <a:r>
              <a:rPr lang="ru-RU" sz="1200" dirty="0"/>
              <a:t>на легковые автомобили на 14 марта 2022 г. по сравнению с февралем 2022 г. В частности, была рассмотрена динамика цен на «народные» автомобили – HYUNDAI SOLARIS, KIA RIO, LADA VESTA.</a:t>
            </a:r>
          </a:p>
          <a:p>
            <a:pPr algn="just" fontAlgn="t">
              <a:lnSpc>
                <a:spcPct val="150000"/>
              </a:lnSpc>
              <a:spcAft>
                <a:spcPts val="600"/>
              </a:spcAft>
            </a:pPr>
            <a:r>
              <a:rPr lang="ru-RU" sz="1200" dirty="0"/>
              <a:t>Лидером по росту цен стал </a:t>
            </a:r>
            <a:r>
              <a:rPr lang="en-US" sz="1200" dirty="0"/>
              <a:t>HYUNDAI SOLARIS</a:t>
            </a:r>
            <a:r>
              <a:rPr lang="ru-RU" sz="1200" dirty="0"/>
              <a:t>.</a:t>
            </a:r>
            <a:endParaRPr 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3E4BDF-C4FE-4B23-A00C-42669343E44C}"/>
              </a:ext>
            </a:extLst>
          </p:cNvPr>
          <p:cNvSpPr txBox="1"/>
          <p:nvPr/>
        </p:nvSpPr>
        <p:spPr>
          <a:xfrm>
            <a:off x="1679944" y="2088681"/>
            <a:ext cx="6602819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Динамика цен на новые легковые автомобили</a:t>
            </a:r>
            <a:r>
              <a:rPr lang="ru-RU" sz="1050" b="1" dirty="0"/>
              <a:t/>
            </a:r>
            <a:br>
              <a:rPr lang="ru-RU" sz="1050" b="1" dirty="0"/>
            </a:br>
            <a:endParaRPr lang="ru-RU" sz="105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631" y="2426228"/>
            <a:ext cx="7005113" cy="3737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3020</TotalTime>
  <Words>68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346</cp:revision>
  <cp:lastPrinted>2021-07-07T07:05:21Z</cp:lastPrinted>
  <dcterms:created xsi:type="dcterms:W3CDTF">2017-01-10T10:06:35Z</dcterms:created>
  <dcterms:modified xsi:type="dcterms:W3CDTF">2022-03-14T10:38:09Z</dcterms:modified>
</cp:coreProperties>
</file>