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лушева Ольга Александровна" initials="БОА" lastIdx="1" clrIdx="0">
    <p:extLst>
      <p:ext uri="{19B8F6BF-5375-455C-9EA6-DF929625EA0E}">
        <p15:presenceInfo xmlns:p15="http://schemas.microsoft.com/office/powerpoint/2012/main" userId="Болушева Ольга Александ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9B3F"/>
    <a:srgbClr val="F0F4FA"/>
    <a:srgbClr val="B2C5E8"/>
    <a:srgbClr val="EBF0F9"/>
    <a:srgbClr val="4472C4"/>
    <a:srgbClr val="EE674C"/>
    <a:srgbClr val="EB4D2D"/>
    <a:srgbClr val="000000"/>
    <a:srgbClr val="4F819F"/>
    <a:srgbClr val="E5E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5" autoAdjust="0"/>
    <p:restoredTop sz="94660"/>
  </p:normalViewPr>
  <p:slideViewPr>
    <p:cSldViewPr snapToGrid="0">
      <p:cViewPr>
        <p:scale>
          <a:sx n="98" d="100"/>
          <a:sy n="98" d="100"/>
        </p:scale>
        <p:origin x="123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25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napinfo.ru/services/marketing-rynka-avtozapchastej/monitoring-tsen-zapasnyh-chastej-strahovoj-korziny-dlya-aktualnogo-modelnogo-ryada-avtomobilej/" TargetMode="External"/><Relationship Id="rId4" Type="http://schemas.openxmlformats.org/officeDocument/2006/relationships/hyperlink" Target="http://www.free-powerpoint-templates-desig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F51F818-D580-45AF-9BBF-94B29BA65F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979" y="2268603"/>
            <a:ext cx="8115300" cy="3990975"/>
          </a:xfrm>
          <a:prstGeom prst="rect">
            <a:avLst/>
          </a:prstGeom>
        </p:spPr>
      </p:pic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01061" y="278851"/>
            <a:ext cx="736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изменились цены на запчасти для российских автомобилей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hlinkClick r:id="rId4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585988" y="6362788"/>
            <a:ext cx="43847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+mj-lt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6DB82CF0-03FF-4A77-8B47-007315A3F7B4}"/>
              </a:ext>
            </a:extLst>
          </p:cNvPr>
          <p:cNvSpPr/>
          <p:nvPr/>
        </p:nvSpPr>
        <p:spPr>
          <a:xfrm>
            <a:off x="1389445" y="608208"/>
            <a:ext cx="7581248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Маркетинговое агентство НАПИ проанализировало 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цены на оригинальные запчасти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по страховой корзине для российских легковых автомобилей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LADA </a:t>
            </a:r>
            <a:r>
              <a:rPr lang="ru-RU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UAZ</a:t>
            </a:r>
            <a:r>
              <a:rPr lang="ru-RU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от агрегаторов.  За месяц, с января 2025 по февраль 2025 года, средняя цена на оригинальные запчасти выросла на 0,2%.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98448" y="1765283"/>
            <a:ext cx="80403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Средняя цена на оригинальные запчасти для российских легковых автомобилей</a:t>
            </a:r>
            <a:b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 по страховой корзине от агрегаторов, руб.</a:t>
            </a: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5DC28AE6-A1F1-4521-9271-069ECE9CFB2C}"/>
              </a:ext>
            </a:extLst>
          </p:cNvPr>
          <p:cNvSpPr txBox="1"/>
          <p:nvPr/>
        </p:nvSpPr>
        <p:spPr>
          <a:xfrm>
            <a:off x="7843120" y="2882118"/>
            <a:ext cx="776818" cy="3304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>
                <a:solidFill>
                  <a:schemeClr val="accent6"/>
                </a:solidFill>
              </a:rPr>
              <a:t>+0,2%</a:t>
            </a:r>
          </a:p>
        </p:txBody>
      </p:sp>
    </p:spTree>
    <p:extLst>
      <p:ext uri="{BB962C8B-B14F-4D97-AF65-F5344CB8AC3E}">
        <p14:creationId xmlns:p14="http://schemas.microsoft.com/office/powerpoint/2010/main" val="38845690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2107</TotalTime>
  <Words>81</Words>
  <Application>Microsoft Office PowerPoint</Application>
  <PresentationFormat>Экран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190</cp:revision>
  <cp:lastPrinted>2023-06-07T08:16:06Z</cp:lastPrinted>
  <dcterms:created xsi:type="dcterms:W3CDTF">2022-08-09T13:01:09Z</dcterms:created>
  <dcterms:modified xsi:type="dcterms:W3CDTF">2025-03-06T08:40:24Z</dcterms:modified>
</cp:coreProperties>
</file>