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245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25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dilery/dilerskie-seti-avtobusov-v-rossi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55215" y="713968"/>
            <a:ext cx="7479511" cy="14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По данным НАПИ  количество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точек продаж автобусов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 третьем квартале 2023 г. сократилось на 140 по сравнению с третьим  кварталом 2022 г., что связано в первую очередь с уходом европейских брендов. Количество точек продаж выросло у российских брендов, белорусского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МАЗа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, но не значительно. В 3 квартале текущего года насчитывается 339 точек продаж автобусов. Количество сервисных центров по обслуживанию автобусов увеличилось на 41, в первую очередь за счет расширения сервисной сети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HIGER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 Всего на территории России действует 671 официальная сервисная станция по обслуживанию автобусов.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26583" y="280956"/>
            <a:ext cx="7408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изменилась дилерская </a:t>
            </a:r>
            <a:r>
              <a:rPr lang="ru-RU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сеть автобусов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hlinkClick r:id="rId4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664408" y="6126211"/>
            <a:ext cx="43847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51590" y="2099485"/>
            <a:ext cx="59266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  <a:t>Дилерские и сервисные центры автобусов</a:t>
            </a:r>
            <a:endParaRPr lang="en-US" sz="105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1590" y="2452355"/>
            <a:ext cx="5926669" cy="38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569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871</TotalTime>
  <Words>113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68</cp:revision>
  <cp:lastPrinted>2023-08-07T07:21:14Z</cp:lastPrinted>
  <dcterms:created xsi:type="dcterms:W3CDTF">2022-08-09T13:01:09Z</dcterms:created>
  <dcterms:modified xsi:type="dcterms:W3CDTF">2023-08-07T07:56:16Z</dcterms:modified>
</cp:coreProperties>
</file>