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717"/>
    <a:srgbClr val="2C3E50"/>
    <a:srgbClr val="008080"/>
    <a:srgbClr val="006699"/>
    <a:srgbClr val="404040"/>
    <a:srgbClr val="FF7575"/>
    <a:srgbClr val="F7C7A7"/>
    <a:srgbClr val="615B5B"/>
    <a:srgbClr val="8AE693"/>
    <a:srgbClr val="AAC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6" d="100"/>
          <a:sy n="96" d="100"/>
        </p:scale>
        <p:origin x="2418" y="3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30629"/>
            <a:ext cx="7486908" cy="4539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t">
              <a:spcAft>
                <a:spcPts val="600"/>
              </a:spcAft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</a:rPr>
              <a:t>Иностранная техника составляет 44% рынка грузовых автомобилей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60166" y="709805"/>
            <a:ext cx="7670799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/>
              <a:t>Агентство Russian Automotive </a:t>
            </a:r>
            <a:r>
              <a:rPr lang="ru-RU" sz="1100" dirty="0" err="1"/>
              <a:t>Market</a:t>
            </a:r>
            <a:r>
              <a:rPr lang="ru-RU" sz="1100" dirty="0"/>
              <a:t> </a:t>
            </a:r>
            <a:r>
              <a:rPr lang="ru-RU" sz="1100" dirty="0" err="1"/>
              <a:t>Research</a:t>
            </a:r>
            <a:r>
              <a:rPr lang="ru-RU" sz="1100" dirty="0"/>
              <a:t>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проанализировало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продажи новых грузовых автомобилей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в январе-феврале 2022 года. За два месяца 2022 г. было продано 14,5 тыс. грузовиков, рост рынка по сравнению с предыдущим годом составил 25,7%. Не смотря на рост продаж российской техники (+25,2%), её доля сократилась на 0,2%. Снижение доли произошло за счет существенного роста продаж китайских и японских грузовиков. Доля иностранных грузовиков за 2 месяца текущего года достигла </a:t>
            </a:r>
            <a:r>
              <a:rPr lang="ru-RU" sz="1100">
                <a:solidFill>
                  <a:srgbClr val="212121"/>
                </a:solidFill>
                <a:latin typeface="Arial" panose="020B0604020202020204" pitchFamily="34" charset="0"/>
              </a:rPr>
              <a:t>43,7</a:t>
            </a:r>
            <a:r>
              <a:rPr lang="ru-RU" sz="1100" smtClean="0">
                <a:solidFill>
                  <a:srgbClr val="212121"/>
                </a:solidFill>
                <a:latin typeface="Arial" panose="020B0604020202020204" pitchFamily="34" charset="0"/>
              </a:rPr>
              <a:t>%.</a:t>
            </a:r>
            <a:endParaRPr lang="ru-RU" sz="1100" dirty="0">
              <a:solidFill>
                <a:srgbClr val="212121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202635" y="2508394"/>
            <a:ext cx="7553740" cy="250952"/>
            <a:chOff x="1292086" y="2309306"/>
            <a:chExt cx="7553740" cy="250952"/>
          </a:xfrm>
        </p:grpSpPr>
        <p:sp>
          <p:nvSpPr>
            <p:cNvPr id="3" name="TextBox 2"/>
            <p:cNvSpPr txBox="1"/>
            <p:nvPr/>
          </p:nvSpPr>
          <p:spPr>
            <a:xfrm>
              <a:off x="1292086" y="2309306"/>
              <a:ext cx="379647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Динамика продаж новых грузовых автомобилей, ед.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108713" y="2314037"/>
              <a:ext cx="3737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Структура рынка, новых грузовых автомобилей</a:t>
              </a:r>
              <a:r>
                <a:rPr lang="ru-RU" sz="1000" b="1"/>
                <a:t>, </a:t>
              </a:r>
              <a:r>
                <a:rPr lang="ru-RU" sz="1000" b="1" smtClean="0"/>
                <a:t>%</a:t>
              </a:r>
              <a:endParaRPr lang="ru-RU" sz="1000" b="1" dirty="0"/>
            </a:p>
          </p:txBody>
        </p:sp>
      </p:grp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722" y="2713000"/>
            <a:ext cx="7864051" cy="37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2898</TotalTime>
  <Words>102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283</cp:revision>
  <cp:lastPrinted>2021-05-31T06:48:07Z</cp:lastPrinted>
  <dcterms:created xsi:type="dcterms:W3CDTF">2017-01-10T10:06:35Z</dcterms:created>
  <dcterms:modified xsi:type="dcterms:W3CDTF">2022-03-21T08:55:30Z</dcterms:modified>
</cp:coreProperties>
</file>