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660033"/>
    <a:srgbClr val="FFFFFF"/>
    <a:srgbClr val="C0504D"/>
    <a:srgbClr val="1F497D"/>
    <a:srgbClr val="F85D3E"/>
    <a:srgbClr val="7E659A"/>
    <a:srgbClr val="644F7F"/>
    <a:srgbClr val="FA400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s://napinfo.ru/services/tseny-na-avtomobili/tseny-na-novye-legkovye-avtomobil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HYUNDAI SOLARIS</a:t>
            </a:r>
            <a:r>
              <a:rPr lang="ru-RU" sz="1400" dirty="0"/>
              <a:t> подорожал больше других «народных» автомобилей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70812" y="745526"/>
            <a:ext cx="7670799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/>
              <a:t>Агентство Russian Automotive Market Research проанализировало </a:t>
            </a:r>
            <a:r>
              <a:rPr lang="ru-RU" sz="1100" dirty="0">
                <a:hlinkClick r:id="rId2"/>
              </a:rPr>
              <a:t>рекомендованные розничные цены </a:t>
            </a:r>
            <a:r>
              <a:rPr lang="ru-RU" sz="1100" dirty="0"/>
              <a:t>на легковые автомобили в феврале 2022 г. В частности, была рассмотрена динамика цен на «народные» автомобили – HYUNDAI SOLARIS, KIA RIO, LADA VESTA, RENAULT LOGAN, VOLKSWAGEN POLO – в минимальной и максимальной комплектациях. </a:t>
            </a:r>
          </a:p>
          <a:p>
            <a:pPr fontAlgn="t">
              <a:spcAft>
                <a:spcPts val="600"/>
              </a:spcAft>
            </a:pPr>
            <a:r>
              <a:rPr lang="ru-RU" sz="1100" dirty="0"/>
              <a:t>По данным RAMR, в феврале 2022 г. по всем указанным моделям цены на автомобили в минимальной комплектации показали более высокие темпы роста относительно февраля 2021 г., чем цены на автомобили в максимальном исполнении</a:t>
            </a:r>
            <a:r>
              <a:rPr lang="ru-RU" sz="1100" dirty="0" smtClean="0"/>
              <a:t>. </a:t>
            </a:r>
            <a:r>
              <a:rPr lang="ru-RU" sz="1100" dirty="0"/>
              <a:t/>
            </a:r>
            <a:br>
              <a:rPr lang="ru-RU" sz="1100" dirty="0"/>
            </a:br>
            <a:r>
              <a:rPr lang="ru-RU" sz="1100" dirty="0"/>
              <a:t>Лидером по росту цен является </a:t>
            </a:r>
            <a:r>
              <a:rPr lang="en-US" sz="1100" dirty="0"/>
              <a:t>HYUNDAI SOLARIS</a:t>
            </a:r>
            <a:r>
              <a:rPr lang="ru-RU" sz="1100" dirty="0"/>
              <a:t> как в минимальной так и в максимальной комплектации. 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4914899" y="2399275"/>
            <a:ext cx="35718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цен на новые </a:t>
            </a:r>
            <a:r>
              <a:rPr lang="ru-RU" sz="1050" b="1"/>
              <a:t>легковые автомобили</a:t>
            </a:r>
            <a:br>
              <a:rPr lang="ru-RU" sz="1050" b="1"/>
            </a:br>
            <a:r>
              <a:rPr lang="ru-RU" sz="1050" b="1"/>
              <a:t> </a:t>
            </a:r>
            <a:r>
              <a:rPr lang="ru-RU" sz="1050" b="1" dirty="0"/>
              <a:t>в максимальной комплектации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3E4BDF-C4FE-4B23-A00C-42669343E44C}"/>
              </a:ext>
            </a:extLst>
          </p:cNvPr>
          <p:cNvSpPr txBox="1"/>
          <p:nvPr/>
        </p:nvSpPr>
        <p:spPr>
          <a:xfrm>
            <a:off x="1479111" y="2399275"/>
            <a:ext cx="33731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цен на новые легковые автомобили</a:t>
            </a:r>
            <a:br>
              <a:rPr lang="ru-RU" sz="1050" b="1" dirty="0"/>
            </a:br>
            <a:r>
              <a:rPr lang="ru-RU" sz="1050" b="1" dirty="0"/>
              <a:t> в минимальной комплектации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578" y="2779958"/>
            <a:ext cx="3597994" cy="306973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4717" y="2768975"/>
            <a:ext cx="3749365" cy="30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3009</TotalTime>
  <Words>109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334</cp:revision>
  <cp:lastPrinted>2021-07-07T07:05:21Z</cp:lastPrinted>
  <dcterms:created xsi:type="dcterms:W3CDTF">2017-01-10T10:06:35Z</dcterms:created>
  <dcterms:modified xsi:type="dcterms:W3CDTF">2022-03-01T08:49:31Z</dcterms:modified>
</cp:coreProperties>
</file>