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6600"/>
    <a:srgbClr val="EAF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4660"/>
  </p:normalViewPr>
  <p:slideViewPr>
    <p:cSldViewPr snapToGrid="0">
      <p:cViewPr>
        <p:scale>
          <a:sx n="80" d="100"/>
          <a:sy n="80" d="100"/>
        </p:scale>
        <p:origin x="22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9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3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1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7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6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5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203B-A3B0-4350-BF6E-6BDCF86AE970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v-tc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CBC4C55-F910-4AE6-B152-5661E6C2D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5259" y="864874"/>
            <a:ext cx="10267950" cy="57340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41790" y="382818"/>
            <a:ext cx="6787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Где выгоднее владеть китайским самосвалом</a:t>
            </a:r>
            <a:endParaRPr lang="ru-RU" cap="all" dirty="0">
              <a:solidFill>
                <a:srgbClr val="C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12678" y="807840"/>
            <a:ext cx="7177178" cy="1081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100" dirty="0">
                <a:latin typeface="+mj-lt"/>
              </a:rPr>
              <a:t>Маркетинговое агентство НАПИ (Национальное Агентство Промышленной Информации) проанализировало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в </a:t>
            </a:r>
            <a:r>
              <a:rPr lang="ru-RU" sz="1100">
                <a:latin typeface="+mj-lt"/>
                <a:cs typeface="Arial" panose="020B0604020202020204" pitchFamily="34" charset="0"/>
              </a:rPr>
              <a:t>ноябре 2023 г. </a:t>
            </a:r>
            <a:r>
              <a:rPr lang="ru-RU" sz="1100">
                <a:latin typeface="+mj-lt"/>
                <a:hlinkClick r:id="rId3"/>
              </a:rPr>
              <a:t>стоимость владения</a:t>
            </a:r>
            <a:r>
              <a:rPr lang="ru-RU" sz="1100">
                <a:latin typeface="+mj-lt"/>
              </a:rPr>
              <a:t> самосвалом </a:t>
            </a:r>
            <a:r>
              <a:rPr lang="en-US" sz="1100" dirty="0">
                <a:latin typeface="+mj-lt"/>
              </a:rPr>
              <a:t>SHAANXI SX3258</a:t>
            </a:r>
            <a:r>
              <a:rPr lang="ru-RU" sz="1100" dirty="0">
                <a:latin typeface="+mj-lt"/>
              </a:rPr>
              <a:t>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в различных регионах России. Среди представленных в таблице регионов выгоднее всего владеть самосвалом  в Москве (49,11 руб. на км пробега), дороже всего обходится самосвал в Мурманской области (51,68 руб. на км пробега).</a:t>
            </a:r>
            <a:endParaRPr lang="ru-RU" sz="1100" dirty="0">
              <a:latin typeface="+mj-lt"/>
            </a:endParaRPr>
          </a:p>
        </p:txBody>
      </p:sp>
      <p:pic>
        <p:nvPicPr>
          <p:cNvPr id="10" name="Рисунок 9" descr="http://dl3.joxi.net/drive/2022/11/15/0047/1886/3106654/54/e9d0e93895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00" y="5673146"/>
            <a:ext cx="871967" cy="781698"/>
          </a:xfrm>
          <a:prstGeom prst="rect">
            <a:avLst/>
          </a:prstGeom>
          <a:solidFill>
            <a:srgbClr val="C00000"/>
          </a:solidFill>
          <a:ln>
            <a:noFill/>
          </a:ln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0677B23-CDE5-4A38-864D-111554CFDD94}"/>
              </a:ext>
            </a:extLst>
          </p:cNvPr>
          <p:cNvSpPr/>
          <p:nvPr/>
        </p:nvSpPr>
        <p:spPr>
          <a:xfrm>
            <a:off x="6576884" y="6598924"/>
            <a:ext cx="4750364" cy="24622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1000" i="1" dirty="0">
                <a:latin typeface="+mj-lt"/>
              </a:rPr>
              <a:t>Источник: </a:t>
            </a:r>
            <a:r>
              <a:rPr lang="en-US" sz="1000" i="1" dirty="0">
                <a:latin typeface="+mj-lt"/>
              </a:rPr>
              <a:t>DV-TCO</a:t>
            </a:r>
            <a:r>
              <a:rPr lang="ru-RU" sz="1000" i="1" dirty="0">
                <a:latin typeface="+mj-lt"/>
              </a:rPr>
              <a:t>, НАПИ (Национальное Агентство Промышленной Информации)</a:t>
            </a:r>
          </a:p>
        </p:txBody>
      </p:sp>
    </p:spTree>
    <p:extLst>
      <p:ext uri="{BB962C8B-B14F-4D97-AF65-F5344CB8AC3E}">
        <p14:creationId xmlns:p14="http://schemas.microsoft.com/office/powerpoint/2010/main" val="31294729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75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55</cp:revision>
  <cp:lastPrinted>2022-09-20T07:00:26Z</cp:lastPrinted>
  <dcterms:created xsi:type="dcterms:W3CDTF">2022-08-09T12:55:45Z</dcterms:created>
  <dcterms:modified xsi:type="dcterms:W3CDTF">2023-11-16T11:05:42Z</dcterms:modified>
</cp:coreProperties>
</file>