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8" autoAdjust="0"/>
    <p:restoredTop sz="94660"/>
  </p:normalViewPr>
  <p:slideViewPr>
    <p:cSldViewPr snapToGrid="0">
      <p:cViewPr>
        <p:scale>
          <a:sx n="100" d="100"/>
          <a:sy n="100" d="100"/>
        </p:scale>
        <p:origin x="13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47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21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39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14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04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44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08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1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56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30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8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D617-9233-4CB4-B226-F31ABFC588A2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2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v-tco.ru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99DE475-D86E-4387-B0A0-221F741B6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507" y="1739867"/>
            <a:ext cx="10553700" cy="4886325"/>
          </a:xfrm>
          <a:prstGeom prst="rect">
            <a:avLst/>
          </a:prstGeom>
        </p:spPr>
      </p:pic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CEF6CAED-FA95-4D6F-B1AA-44271D0A9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95" y="-105970"/>
            <a:ext cx="2678383" cy="200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dl4.joxi.net/drive/2024/03/20/0047/1886/3106654/54/0fb910f9b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06" y="1"/>
            <a:ext cx="131288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3507" y="96704"/>
            <a:ext cx="8231633" cy="823605"/>
          </a:xfrm>
        </p:spPr>
        <p:txBody>
          <a:bodyPr anchor="ctr">
            <a:noAutofit/>
          </a:bodyPr>
          <a:lstStyle/>
          <a:p>
            <a:pPr algn="l">
              <a:lnSpc>
                <a:spcPts val="2600"/>
              </a:lnSpc>
            </a:pPr>
            <a:r>
              <a:rPr lang="ru-RU" sz="18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СТОИМОСТЬ ВЛАДЕНИЯ АВТОМОБИЛЕМ CHERY TIGGO 4 NEW </a:t>
            </a:r>
            <a:br>
              <a:rPr lang="ru-RU" sz="18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РЕГИОНАХ РОССИИ</a:t>
            </a:r>
            <a:endParaRPr lang="en-US" sz="1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7670804" y="3173655"/>
            <a:ext cx="0" cy="338400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9604" y="118590"/>
            <a:ext cx="926053" cy="779834"/>
          </a:xfrm>
          <a:prstGeom prst="rect">
            <a:avLst/>
          </a:prstGeom>
        </p:spPr>
      </p:pic>
      <p:pic>
        <p:nvPicPr>
          <p:cNvPr id="23" name="Рисунок 22" descr="http://dl3.joxi.net/drive/2022/11/15/0047/1886/3106654/54/e9d0e93895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22" y="5910943"/>
            <a:ext cx="716114" cy="69075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34B5DA10-78FE-4177-8202-9BC07916CF07}"/>
              </a:ext>
            </a:extLst>
          </p:cNvPr>
          <p:cNvCxnSpPr>
            <a:cxnSpLocks/>
          </p:cNvCxnSpPr>
          <p:nvPr/>
        </p:nvCxnSpPr>
        <p:spPr>
          <a:xfrm>
            <a:off x="1423507" y="3069944"/>
            <a:ext cx="10551071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hlinkClick r:id="rId7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7810278" y="6577347"/>
            <a:ext cx="44827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1E5781-B97D-40D5-ACD7-E9DEA0214EB1}"/>
              </a:ext>
            </a:extLst>
          </p:cNvPr>
          <p:cNvSpPr txBox="1"/>
          <p:nvPr/>
        </p:nvSpPr>
        <p:spPr>
          <a:xfrm>
            <a:off x="1379517" y="943660"/>
            <a:ext cx="6361023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>
                <a:solidFill>
                  <a:srgbClr val="000000"/>
                </a:solidFill>
                <a:latin typeface="+mj-lt"/>
              </a:rPr>
              <a:t>Маркетинговое агентство НАПИ проанализировало </a:t>
            </a:r>
            <a:r>
              <a:rPr lang="ru-RU" sz="1300" dirty="0">
                <a:solidFill>
                  <a:srgbClr val="000000"/>
                </a:solidFill>
                <a:latin typeface="+mj-lt"/>
                <a:hlinkClick r:id="rId8"/>
              </a:rPr>
              <a:t>стоимость владения автомобилем</a:t>
            </a:r>
            <a:r>
              <a:rPr lang="ru-RU" sz="13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3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CHERY TIGGO </a:t>
            </a:r>
            <a:r>
              <a:rPr lang="en-US" sz="1300">
                <a:solidFill>
                  <a:schemeClr val="accent5">
                    <a:lumMod val="75000"/>
                  </a:schemeClr>
                </a:solidFill>
                <a:latin typeface="+mj-lt"/>
              </a:rPr>
              <a:t>4</a:t>
            </a:r>
            <a:r>
              <a:rPr lang="ru-RU" sz="130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1300">
                <a:solidFill>
                  <a:schemeClr val="accent5">
                    <a:lumMod val="75000"/>
                  </a:schemeClr>
                </a:solidFill>
                <a:latin typeface="+mj-lt"/>
              </a:rPr>
              <a:t>NEW</a:t>
            </a:r>
            <a:r>
              <a:rPr lang="ru-RU" sz="1300">
                <a:solidFill>
                  <a:schemeClr val="accent5">
                    <a:lumMod val="75000"/>
                  </a:schemeClr>
                </a:solidFill>
                <a:latin typeface="+mj-lt"/>
              </a:rPr>
              <a:t>. </a:t>
            </a:r>
            <a:endParaRPr lang="ru-RU" sz="13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r>
              <a:rPr lang="ru-RU" sz="1300" dirty="0">
                <a:latin typeface="+mj-lt"/>
              </a:rPr>
              <a:t>В стоимость владения включена потеря стоимости автомобиля.</a:t>
            </a:r>
          </a:p>
        </p:txBody>
      </p:sp>
    </p:spTree>
    <p:extLst>
      <p:ext uri="{BB962C8B-B14F-4D97-AF65-F5344CB8AC3E}">
        <p14:creationId xmlns:p14="http://schemas.microsoft.com/office/powerpoint/2010/main" val="1392258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39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СТОИМОСТЬ ВЛАДЕНИЯ АВТОМОБИЛЕМ CHERY TIGGO 4 NEW  В РЕГИОНАХ РОССИИ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64</cp:revision>
  <dcterms:created xsi:type="dcterms:W3CDTF">2024-03-19T12:58:18Z</dcterms:created>
  <dcterms:modified xsi:type="dcterms:W3CDTF">2025-01-16T10:23:21Z</dcterms:modified>
</cp:coreProperties>
</file>