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532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dilery/dilerskie-seti-gruzovyh-avtomobilej-v-rossii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2890" y="327993"/>
            <a:ext cx="692458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ru-RU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Дилеров грузовых автомобилей стало больше, чем до массового ухода брендов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11192" y="600019"/>
            <a:ext cx="7732807" cy="1309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Маркетинговое агентство НАПИ обновило отчет по дилерским и сервисным центрам  грузовых автомобилей по итогам 1 квартала 2024 года.  По сравнению с  1 кварталом 2022 года, до массового ухода многих брендов из России, количество авторизованных 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  <a:hlinkClick r:id="rId2"/>
              </a:rPr>
              <a:t>точек продаж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выросло на 824 ед.  за  счет массированного выхода китайских автопроизводителей. Лидерами по росту количества точек продаж стали  </a:t>
            </a:r>
            <a:r>
              <a:rPr lang="en-US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SITRAK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(+357 ед.), </a:t>
            </a:r>
            <a:r>
              <a:rPr lang="en-US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HOWO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(+310 ед.), </a:t>
            </a:r>
            <a:r>
              <a:rPr lang="en-US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DONG FENG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(+ 159 ед.). Количество авторизованных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  <a:hlinkClick r:id="rId2"/>
              </a:rPr>
              <a:t>сервисных центров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в 1 квартале 2024 г. выросло на 609 ед.</a:t>
            </a:r>
            <a:r>
              <a:rPr lang="en-US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У бренда </a:t>
            </a:r>
            <a:r>
              <a:rPr lang="en-US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SITRAK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прибавилось 243 СТО, </a:t>
            </a:r>
            <a:r>
              <a:rPr lang="ru-RU" sz="110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у </a:t>
            </a:r>
            <a:r>
              <a:rPr lang="en-US" sz="110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HOWO</a:t>
            </a:r>
            <a:r>
              <a:rPr lang="ru-RU" sz="110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количество 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сервисных станций выросло на 173, у </a:t>
            </a:r>
            <a:r>
              <a:rPr lang="en-US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DONG FENG</a:t>
            </a:r>
            <a:r>
              <a:rPr lang="ru-RU" sz="1100" dirty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– на 137 ед.</a:t>
            </a:r>
            <a:endParaRPr lang="en-US" sz="1100" dirty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520BCA9B-8982-4539-A74A-6417A0F1EF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1192" y="2009775"/>
            <a:ext cx="720090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124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28</cp:revision>
  <cp:lastPrinted>2024-01-15T07:48:31Z</cp:lastPrinted>
  <dcterms:created xsi:type="dcterms:W3CDTF">2022-08-09T13:01:09Z</dcterms:created>
  <dcterms:modified xsi:type="dcterms:W3CDTF">2024-03-07T08:40:27Z</dcterms:modified>
</cp:coreProperties>
</file>