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1110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marketing-rynka-avtozapchastej/monitoring-tsen-zapasnyh-chastej-strahovoj-korziny-dlya-aktualnogo-modelnogo-ryada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3045" y="732341"/>
            <a:ext cx="7719021" cy="1838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/>
              <a:t>Маркетинговое агентство НАПИ/Russian Automotive Market Research проанализировало </a:t>
            </a:r>
            <a:r>
              <a:rPr lang="ru-RU" sz="1100" dirty="0">
                <a:hlinkClick r:id="rId2"/>
              </a:rPr>
              <a:t>цены на оригинальные запчасти от автопроизводителей по страховой корзине</a:t>
            </a:r>
            <a:r>
              <a:rPr lang="ru-RU" sz="1100" dirty="0"/>
              <a:t> для легковых автомобилей. Интересно отметить, что из представленных на графике наиболее популярных брендов, средние цены на запчасти в июле относительно июня слегка снизились только для автомобилей </a:t>
            </a:r>
            <a:r>
              <a:rPr lang="en-US" sz="1100" dirty="0"/>
              <a:t>Lada</a:t>
            </a:r>
            <a:r>
              <a:rPr lang="ru-RU" sz="1100" dirty="0"/>
              <a:t>. Средние цены на запчасти для </a:t>
            </a:r>
            <a:r>
              <a:rPr lang="en-US" sz="1100" dirty="0" err="1"/>
              <a:t>Geely</a:t>
            </a:r>
            <a:r>
              <a:rPr lang="ru-RU" sz="1100" dirty="0"/>
              <a:t> выросли на 8,2% и практически вернулись к майскому уровню. Цены на запчасти для остальных автомобилей в июле относительно июня не изменились. По сравнению же с февралем средние цены на запчасти по страховой корзине существенно выросли у всех брендов.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48483" y="2434249"/>
            <a:ext cx="66865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оригинальных запчастей от автопроизводителей по страховой корзине </a:t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для легковых автомобилей руб., 2022 г.</a:t>
            </a:r>
            <a:endParaRPr lang="ru-RU" sz="1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61944" y="290116"/>
            <a:ext cx="5648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00B050"/>
                </a:solidFill>
              </a:rPr>
              <a:t>Что происходит с ценами на запчасти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C4DFF0-ECE3-4740-BCD5-22EC7D105B50}"/>
              </a:ext>
            </a:extLst>
          </p:cNvPr>
          <p:cNvSpPr/>
          <p:nvPr/>
        </p:nvSpPr>
        <p:spPr>
          <a:xfrm>
            <a:off x="4416423" y="6192568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914400">
              <a:defRPr/>
            </a:pPr>
            <a:r>
              <a:rPr lang="ru-RU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Источник: НАПИ/</a:t>
            </a:r>
            <a:r>
              <a:rPr lang="en-US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77" y="3257432"/>
            <a:ext cx="8608463" cy="28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387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3049</TotalTime>
  <Words>117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맑은 고딕</vt:lpstr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313</cp:revision>
  <cp:lastPrinted>2022-07-29T07:57:02Z</cp:lastPrinted>
  <dcterms:created xsi:type="dcterms:W3CDTF">2017-01-10T10:06:35Z</dcterms:created>
  <dcterms:modified xsi:type="dcterms:W3CDTF">2022-07-29T08:39:19Z</dcterms:modified>
</cp:coreProperties>
</file>