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6331"/>
    <a:srgbClr val="8AE693"/>
    <a:srgbClr val="FF7575"/>
    <a:srgbClr val="F7C7A7"/>
    <a:srgbClr val="615B5B"/>
    <a:srgbClr val="AAC5FC"/>
    <a:srgbClr val="BBDCF1"/>
    <a:srgbClr val="B3F09A"/>
    <a:srgbClr val="9CEEC7"/>
    <a:srgbClr val="A0E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8" d="100"/>
          <a:sy n="98" d="100"/>
        </p:scale>
        <p:origin x="2358" y="3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Что происходит на автомобильном рынке?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88975" y="619446"/>
            <a:ext cx="7637707" cy="2328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800"/>
              </a:spcAft>
            </a:pP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На фоне дефицита новых автомобилей все больше потенциальных покупателей  задумываются о приобретении поддержанного автомобиля.</a:t>
            </a:r>
          </a:p>
          <a:p>
            <a:pPr algn="just" fontAlgn="t">
              <a:spcAft>
                <a:spcPts val="800"/>
              </a:spcAft>
            </a:pP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 Агентство 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  <a:hlinkClick r:id="rId2"/>
              </a:rPr>
              <a:t>Russian Automotive Market Research 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проанализировало продажи новых и подержанных легковых автомобилей в январе 2021 и 2022 года. В </a:t>
            </a:r>
            <a:r>
              <a:rPr lang="ru-RU" sz="1100" dirty="0"/>
              <a:t>январе 2022 г. продажи подержанных автомобилей в России составили 334,6 тысяч., что на 8,1% меньше результата января прошлого года. В январе 2021 г. было продано 364,0 тыс.  автомобилей.  На фоне негативных новостей о проблемах с поставками новых автомобилей, дальнейшем росте цен автовладельцы не спешат избавляться от подержанных автомобилей, поскольку не понимают чем смогут их заменить. Продажи новых легковых автомобилей в январе текущего года сократились сильнее - на 10%.</a:t>
            </a:r>
            <a:r>
              <a:rPr lang="en-US" sz="1100" dirty="0"/>
              <a:t> </a:t>
            </a:r>
            <a:r>
              <a:rPr lang="ru-RU" sz="1100" dirty="0"/>
              <a:t>В январе 2022 года было продано 87,6 тыс. новых легковых автомобилей против 97,3 тысяч в январе прошлого года.</a:t>
            </a:r>
          </a:p>
          <a:p>
            <a:pPr algn="just" fontAlgn="t">
              <a:spcAft>
                <a:spcPts val="800"/>
              </a:spcAft>
            </a:pPr>
            <a:r>
              <a:rPr lang="ru-RU" sz="1100" dirty="0"/>
              <a:t>Почти 60% рынка подержанных легковых автомобилей в январе 2022 г. пришлось на автомобили старше 10 лет. Доля автомобилей возрастом до 3 лет  - небольшая, чуть меньше 7%.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3974" y="3030640"/>
            <a:ext cx="74199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050" b="1" dirty="0"/>
              <a:t>Продажи подержанных автомобилей, тыс. ед., январь 2022 г.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D72323-CBA5-41B9-B1F7-3E4B13721C81}"/>
              </a:ext>
            </a:extLst>
          </p:cNvPr>
          <p:cNvSpPr txBox="1"/>
          <p:nvPr/>
        </p:nvSpPr>
        <p:spPr>
          <a:xfrm>
            <a:off x="4128914" y="6370448"/>
            <a:ext cx="4572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spcBef>
                <a:spcPts val="600"/>
              </a:spcBef>
              <a:spcAft>
                <a:spcPts val="600"/>
              </a:spcAft>
            </a:pPr>
            <a:r>
              <a:rPr lang="ru-RU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Источник</a:t>
            </a:r>
            <a:r>
              <a:rPr lang="en-US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Russian Automotive Market Research</a:t>
            </a:r>
            <a:endParaRPr lang="ru-RU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2367" y="3357077"/>
            <a:ext cx="4981838" cy="2964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2814</TotalTime>
  <Words>191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315</cp:revision>
  <cp:lastPrinted>2021-10-06T07:17:23Z</cp:lastPrinted>
  <dcterms:created xsi:type="dcterms:W3CDTF">2017-01-10T10:06:35Z</dcterms:created>
  <dcterms:modified xsi:type="dcterms:W3CDTF">2022-03-03T09:47:00Z</dcterms:modified>
</cp:coreProperties>
</file>