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30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7" autoAdjust="0"/>
  </p:normalViewPr>
  <p:slideViewPr>
    <p:cSldViewPr snapToGrid="0">
      <p:cViewPr>
        <p:scale>
          <a:sx n="100" d="100"/>
          <a:sy n="100" d="100"/>
        </p:scale>
        <p:origin x="1260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B07BD-5873-4AFF-A483-E52833FDFF4F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B962E-3D0C-4E33-AA3E-2EBD23D46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2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B962E-3D0C-4E33-AA3E-2EBD23D462D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04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5A19D-54BD-4EDD-BAC5-400B896D3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4A693F-CDF0-46EE-8070-757783EB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0AA9A-A164-43B2-AFA9-1BAC6193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9E511-57FF-4FA4-A255-D3452A22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A61228-9637-416D-ACDF-BE2125A4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2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A4D91-4EFD-4A4E-90A4-9DE61394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004F5-BD38-4F76-8097-6622CE8ED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6BE2C-9074-4E4A-9A23-38891A16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17498-5F6C-44F3-9EC7-22049DEC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BC905-896B-458D-91AD-6727E83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2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B5A624-313E-4451-A18B-088D088D8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58017D-6C19-4240-889C-523A1DA7A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9BBA7-B01B-4F6C-A56C-E47E8B1E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5A6AC-1188-44BD-9C17-03BA00E5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AD0-5A1E-4601-82F6-44B886D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37A5-405B-401C-89F9-C696D2A8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254B9-3EFB-44DC-9206-76BB0C53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5E8A2-22C1-45C8-8794-DDF72937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063B81-3C8E-4FF4-8F7E-DC5795C6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97837-07E0-489D-9899-3BD22A6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F35ED-0801-467F-82AA-68658E64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615AC6-C79C-4E3F-8904-5DFBC6C02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48163-061D-4BDA-BB2C-DC8A894A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FCC510-7ACE-4E93-8220-46330582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DC9218-F84C-487B-81B8-227515F4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09AA0-CC06-4EBC-9B36-613C7E09B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811B3C-5E73-4E30-A1A2-D8B129521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A9BD00-D6CC-4F8C-B813-2B6582CA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1F29E6-16D3-4F35-A50A-DBE1022C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A52817-2F57-4AE1-870B-5FE223F9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DCEED9-50D4-4EA6-87BE-F6C1722D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923A0-FF42-4D2D-AD5D-35C7936A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9CA457-2BAF-4E22-B71F-9623263F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131286-897A-42EA-9126-B73049E1D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37195B-35A0-4A01-BA9E-D6EE64A1B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F83B39-4DB3-4B9E-88F0-544EBEE5E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65DD5-F7B1-4034-A138-C8821360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D26709-23CA-4E76-B74A-C69E25EE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833377-E5AC-46B3-AD8F-F2FCFCFB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98730-1B7C-4D84-AE5D-2CE306DB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8FE426-A031-424A-B862-92500EB5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185DDD-9FA3-41AD-95DB-5A7FCCA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E8886D-5809-4A70-B54D-4AA53D1C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13513D-CA43-4F56-9FB7-B827452C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2740AB-B112-4971-91CC-79008930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FF39B7-1F37-4592-BD4D-91058C94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6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DDB96-71C0-4ED3-9CA1-722AD38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5911D-1FDF-464A-B4B3-210BCA32E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00AEBA-4894-4CEB-87DD-AD34CAB68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91997-039B-4FF3-B51A-28BA3D0C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AF69AD-4E82-4BDA-8EBA-D45489AB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4093BA-FED1-4804-9D33-0F8F9AC6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40C08-DD83-471E-A118-A96D5981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20F700-985F-479A-86BB-07CE093A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53FD57-2648-4D54-BB2A-020DD9F5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48EB21-7BFF-4D4C-83A4-0C43EE1D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9548F2-DB14-4161-8F98-872BFBBA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3B7B7B-202D-492A-AE92-45174964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7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4FD0A-D14D-439A-B9EA-5BBDAAA0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475082-B8A2-4E18-83EC-2800E3A70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8859B-B172-4BA2-A207-AF1665D9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9870-CBD3-4767-908D-E417636B3A4B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41204-FE5D-4429-AD6F-8B886C183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333C2-D187-4C4C-BD81-FBF9AFCBD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1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pinfo.ru/services/avtomobilnyj-lizing/lizing-pritsepov/" TargetMode="Externa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8515928" y="6611823"/>
            <a:ext cx="3256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Источник: </a:t>
            </a:r>
            <a:r>
              <a:rPr kumimoji="0" lang="en-US" altLang="ko-KR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Russian Automotive Market Research</a:t>
            </a:r>
            <a:endParaRPr kumimoji="0" lang="ko-KR" altLang="en-US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AAA399-6558-2C4B-9CCE-C4363CD26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805" y="137097"/>
            <a:ext cx="854245" cy="568233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CA1983C-8702-1342-B85B-1F3884FE5F78}"/>
              </a:ext>
            </a:extLst>
          </p:cNvPr>
          <p:cNvCxnSpPr>
            <a:cxnSpLocks/>
          </p:cNvCxnSpPr>
          <p:nvPr/>
        </p:nvCxnSpPr>
        <p:spPr>
          <a:xfrm flipH="1">
            <a:off x="511678" y="6479129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1D7197-610C-9C43-ADCD-0107708EA125}"/>
              </a:ext>
            </a:extLst>
          </p:cNvPr>
          <p:cNvCxnSpPr>
            <a:cxnSpLocks/>
          </p:cNvCxnSpPr>
          <p:nvPr/>
        </p:nvCxnSpPr>
        <p:spPr>
          <a:xfrm flipH="1" flipV="1">
            <a:off x="511678" y="758317"/>
            <a:ext cx="11183017" cy="2774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904157"/>
              </p:ext>
            </p:extLst>
          </p:nvPr>
        </p:nvGraphicFramePr>
        <p:xfrm>
          <a:off x="1411914" y="2000396"/>
          <a:ext cx="9382544" cy="432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924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406991063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668250909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760536105"/>
                    </a:ext>
                  </a:extLst>
                </a:gridCol>
                <a:gridCol w="1321270">
                  <a:extLst>
                    <a:ext uri="{9D8B030D-6E8A-4147-A177-3AD203B41FA5}">
                      <a16:colId xmlns:a16="http://schemas.microsoft.com/office/drawing/2014/main" val="2255823725"/>
                    </a:ext>
                  </a:extLst>
                </a:gridCol>
              </a:tblGrid>
              <a:tr h="484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 лизингополучателя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2021(01-02), ед.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2022(01-02) ед.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Динамика,%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2021 </a:t>
                      </a:r>
                    </a:p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(01-02), 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2022 </a:t>
                      </a:r>
                    </a:p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(01-02), 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Динамика,%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198,6%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Татарстан Республика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Санкт-Петербург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248,1%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250,0%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Ставропольский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1046,2%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Ханты-Мансийский автономный округ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321,9%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Красноярский край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0315952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Смоленская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523395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Итого ТОР-10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145,8%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6138268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7093601"/>
                  </a:ext>
                </a:extLst>
              </a:tr>
              <a:tr h="2880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4751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292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28749" y="1680112"/>
            <a:ext cx="9344025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финансового лизинга прицепов и полуприцепов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200150" y="756755"/>
            <a:ext cx="10391775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Automotive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за первые два месяца 2022 г. количество выданных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в финансовый лизинг прицепов и полуприцепов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выросло на 96,2% по сравнению с аналогичным периодом прошлого года. За январь-февраль 2022 года по данным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Федресурса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 было выдано 4,7  тыс. прицепов и полуприцепов, а в аналогичном периоде прошлого года было выдано 2,4 тыс. </a:t>
            </a:r>
            <a:r>
              <a:rPr lang="ru-RU" sz="1100">
                <a:latin typeface="Arial" panose="020B0604020202020204" pitchFamily="34" charset="0"/>
                <a:cs typeface="Arial" panose="020B0604020202020204" pitchFamily="34" charset="0"/>
              </a:rPr>
              <a:t>прицепной техники.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36F609-3074-4B37-AD6E-5054437A6888}"/>
              </a:ext>
            </a:extLst>
          </p:cNvPr>
          <p:cNvSpPr txBox="1"/>
          <p:nvPr/>
        </p:nvSpPr>
        <p:spPr>
          <a:xfrm>
            <a:off x="4051512" y="403920"/>
            <a:ext cx="7593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C00000"/>
                </a:solidFill>
              </a:rPr>
              <a:t>Больше половины прицепов выдано в лизинг в 10 регионах</a:t>
            </a:r>
          </a:p>
        </p:txBody>
      </p:sp>
    </p:spTree>
    <p:extLst>
      <p:ext uri="{BB962C8B-B14F-4D97-AF65-F5344CB8AC3E}">
        <p14:creationId xmlns:p14="http://schemas.microsoft.com/office/powerpoint/2010/main" val="713155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269</Words>
  <Application>Microsoft Office PowerPoint</Application>
  <PresentationFormat>Широкоэкранный</PresentationFormat>
  <Paragraphs>104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35</cp:revision>
  <dcterms:created xsi:type="dcterms:W3CDTF">2022-03-22T06:10:22Z</dcterms:created>
  <dcterms:modified xsi:type="dcterms:W3CDTF">2022-04-08T07:54:45Z</dcterms:modified>
</cp:coreProperties>
</file>