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245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14.08.2023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dilery/dilerskie-seti-gruzovyh-avtomobilej-v-rossi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25800" y="321733"/>
            <a:ext cx="56571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Больше половины дилеров продают китайские </a:t>
            </a:r>
            <a:r>
              <a:rPr lang="ru-RU" sz="16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грузовики</a:t>
            </a:r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4867" y="12530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83315" y="729383"/>
            <a:ext cx="7584342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700"/>
              </a:lnSpc>
            </a:pPr>
            <a:r>
              <a:rPr lang="ru-RU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По данным  маркетингового </a:t>
            </a:r>
            <a:r>
              <a:rPr lang="ru-RU" sz="105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агентства </a:t>
            </a:r>
            <a:r>
              <a:rPr lang="ru-RU" sz="1050" smtClean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НАПИ,  </a:t>
            </a:r>
            <a:r>
              <a:rPr lang="ru-RU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количество </a:t>
            </a:r>
            <a:r>
              <a:rPr lang="ru-RU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  <a:hlinkClick r:id="rId2"/>
              </a:rPr>
              <a:t>точек продаж грузовых автомобилей</a:t>
            </a:r>
            <a:r>
              <a:rPr lang="ru-RU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 (без учета торговых представителей) по итогам третьего квартала 2023 г. насчитывает </a:t>
            </a:r>
            <a:r>
              <a:rPr lang="en-US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793</a:t>
            </a:r>
            <a:r>
              <a:rPr lang="ru-RU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 ед. За год количество точек продаж сократилось на </a:t>
            </a:r>
            <a:r>
              <a:rPr lang="en-US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118</a:t>
            </a:r>
            <a:r>
              <a:rPr lang="ru-RU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 </a:t>
            </a:r>
            <a:r>
              <a:rPr lang="ru-RU" sz="105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ед. </a:t>
            </a:r>
            <a:r>
              <a:rPr lang="ru-RU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В третьем квартале текущего года </a:t>
            </a:r>
            <a:r>
              <a:rPr lang="en-US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 51</a:t>
            </a:r>
            <a:r>
              <a:rPr lang="ru-RU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% дилеров продает китайские автомобили. Количество сервисов (без учета сервисных партнеров) за год выросло на 129 ед.</a:t>
            </a:r>
            <a:r>
              <a:rPr lang="en-US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 </a:t>
            </a:r>
            <a:r>
              <a:rPr lang="ru-RU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В третьем квартале текущего года </a:t>
            </a:r>
            <a:r>
              <a:rPr lang="en-US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30% </a:t>
            </a:r>
            <a:r>
              <a:rPr lang="ru-RU" sz="1050" dirty="0">
                <a:solidFill>
                  <a:prstClr val="black"/>
                </a:solidFill>
                <a:latin typeface="Arial"/>
                <a:cs typeface="Calibri" panose="020F0502020204030204" pitchFamily="34" charset="0"/>
              </a:rPr>
              <a:t>сервисов обслуживает китайские грузовики.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83315" y="1895457"/>
            <a:ext cx="7125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5B9BD5">
                    <a:lumMod val="75000"/>
                  </a:srgbClr>
                </a:solidFill>
                <a:latin typeface="Arial"/>
                <a:cs typeface="Calibri" panose="020F0502020204030204" pitchFamily="34" charset="0"/>
              </a:rPr>
              <a:t>Дилерские и сервисные центры грузовых автомобилей</a:t>
            </a:r>
            <a:endParaRPr lang="en-US" sz="1200" dirty="0">
              <a:solidFill>
                <a:srgbClr val="5B9BD5">
                  <a:lumMod val="75000"/>
                </a:srgbClr>
              </a:solidFill>
              <a:latin typeface="Arial"/>
              <a:cs typeface="Calibri" panose="020F050202020403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CC26F55-F1BA-4445-A9FB-A7D824AF7D5F}"/>
              </a:ext>
            </a:extLst>
          </p:cNvPr>
          <p:cNvSpPr txBox="1"/>
          <p:nvPr/>
        </p:nvSpPr>
        <p:spPr>
          <a:xfrm>
            <a:off x="4708493" y="6405799"/>
            <a:ext cx="4067510" cy="215444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180340" algn="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kumimoji="0" lang="en-US" sz="8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kumimoji="0" lang="ru-RU" sz="8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НАПИ (Национальное Агентство Промышленной Информации)</a:t>
            </a:r>
            <a:endParaRPr kumimoji="0" lang="ru-RU" sz="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7282" y="2185387"/>
            <a:ext cx="7396407" cy="432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1470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98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42</cp:revision>
  <cp:lastPrinted>2022-11-22T09:30:32Z</cp:lastPrinted>
  <dcterms:created xsi:type="dcterms:W3CDTF">2022-08-09T13:01:09Z</dcterms:created>
  <dcterms:modified xsi:type="dcterms:W3CDTF">2023-08-14T08:43:28Z</dcterms:modified>
</cp:coreProperties>
</file>