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9" r:id="rId3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FF6565"/>
    <a:srgbClr val="FF33CC"/>
    <a:srgbClr val="CC00CC"/>
    <a:srgbClr val="FF99FF"/>
    <a:srgbClr val="F45A5A"/>
    <a:srgbClr val="C55A11"/>
    <a:srgbClr val="F8CBAD"/>
    <a:srgbClr val="62983E"/>
    <a:srgbClr val="C0D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27" autoAdjust="0"/>
    <p:restoredTop sz="94660"/>
  </p:normalViewPr>
  <p:slideViewPr>
    <p:cSldViewPr snapToGrid="0">
      <p:cViewPr>
        <p:scale>
          <a:sx n="98" d="100"/>
          <a:sy n="98" d="100"/>
        </p:scale>
        <p:origin x="1206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services/avtomobilnaya-statistika/prodazhi-novyh-i-poderzhannyh-elektromobilej-i-gibridov/" TargetMode="External"/><Relationship Id="rId2" Type="http://schemas.openxmlformats.org/officeDocument/2006/relationships/hyperlink" Target="https://napinfo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free-powerpoint-templates-design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530DEBC-9A0F-4DD2-9CF9-5592BFE764C6}"/>
              </a:ext>
            </a:extLst>
          </p:cNvPr>
          <p:cNvSpPr txBox="1"/>
          <p:nvPr/>
        </p:nvSpPr>
        <p:spPr>
          <a:xfrm>
            <a:off x="1449421" y="876226"/>
            <a:ext cx="7442024" cy="412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1200" dirty="0">
                <a:latin typeface="+mj-lt"/>
              </a:rPr>
              <a:t>По данным маркетингового агентства </a:t>
            </a:r>
            <a:r>
              <a:rPr lang="ru-RU" sz="1200" dirty="0">
                <a:latin typeface="+mj-lt"/>
                <a:hlinkClick r:id="rId2"/>
              </a:rPr>
              <a:t>НАПИ</a:t>
            </a:r>
            <a:r>
              <a:rPr lang="ru-RU" sz="1200" dirty="0">
                <a:latin typeface="+mj-lt"/>
              </a:rPr>
              <a:t>, за январь-август 2026 года было реализовано 48,1 тыс. новых подзаряжаемых 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гибридов PHEV и 8,2 тыс. новых электромобилей. По сравнению с 8 мес. 2025 года продажи гибридов выросли на 140,5%, а электромобилей – на 22,3%.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1200" dirty="0">
                <a:latin typeface="+mj-lt"/>
                <a:cs typeface="Arial" panose="020B0604020202020204" pitchFamily="34" charset="0"/>
              </a:rPr>
              <a:t>В связи с ситуацией с топливом, </a:t>
            </a:r>
            <a:r>
              <a:rPr lang="ru-RU" sz="1200" dirty="0">
                <a:latin typeface="+mj-lt"/>
                <a:cs typeface="Arial" panose="020B0604020202020204" pitchFamily="34" charset="0"/>
                <a:hlinkClick r:id="rId3"/>
              </a:rPr>
              <a:t>продажи гибридов 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резко выросли в июле 2026 года, составив 9,7 тыс. ед. (+57,6% к июню). Доля гибридов в общем объеме продаж легковых автомобилей в июле достигла 8,0%. В августе продажи немного снизились до 7,6 тыс. ед., а доля – до 6,7%. Результаты летних месяцев оказались самыми высокими с начала года. 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ru-RU" sz="1200" dirty="0">
                <a:latin typeface="+mj-lt"/>
                <a:cs typeface="Arial" panose="020B0604020202020204" pitchFamily="34" charset="0"/>
                <a:hlinkClick r:id="rId3"/>
              </a:rPr>
              <a:t>Продажи электромобилей 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также выросли. В июле они составили 1,5 тыс. ед. (+122,4% к июню), доля в продажах легковых была на уровне 1,3%. В августе количество реализованных электромобилей составило 2,2 тыс. ед. (+44,6% к июлю), а доля достигла 2,0%.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sz="1200" dirty="0">
                <a:latin typeface="+mj-lt"/>
                <a:cs typeface="Arial" panose="020B0604020202020204" pitchFamily="34" charset="0"/>
              </a:rPr>
              <a:t>Рост продаж наблюдается и на вторичном рынке. За январь-август 2026 года было продано 13,3 тыс. гибридов (+37,0% по сравнению с 8 мес. 2025 года) и 11,6 тыс. электромобилей (+43,4%). С начала текущего года пика продаж подержанные электромобили и гибриды достигли в июле.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-1834805" y="1101671"/>
            <a:ext cx="1834805" cy="452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800" dirty="0"/>
              <a:t>#</a:t>
            </a:r>
            <a:r>
              <a:rPr lang="ru-RU" sz="800" dirty="0" err="1"/>
              <a:t>НАПИ_электромобили_гибриды</a:t>
            </a:r>
            <a:endParaRPr lang="ru-RU" sz="8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800" dirty="0"/>
              <a:t>#</a:t>
            </a:r>
            <a:r>
              <a:rPr lang="ru-RU" sz="800" dirty="0" err="1"/>
              <a:t>НАПИ_продажи</a:t>
            </a:r>
            <a:endParaRPr lang="ru-RU" sz="800" dirty="0"/>
          </a:p>
        </p:txBody>
      </p:sp>
      <p:sp>
        <p:nvSpPr>
          <p:cNvPr id="11" name="TextBox 8">
            <a:hlinkClick r:id="rId4"/>
            <a:extLst>
              <a:ext uri="{FF2B5EF4-FFF2-40B4-BE49-F238E27FC236}">
                <a16:creationId xmlns:a16="http://schemas.microsoft.com/office/drawing/2014/main" id="{CBCFBD78-F930-41BB-8450-6CCA5ADD029E}"/>
              </a:ext>
            </a:extLst>
          </p:cNvPr>
          <p:cNvSpPr txBox="1"/>
          <p:nvPr/>
        </p:nvSpPr>
        <p:spPr>
          <a:xfrm>
            <a:off x="4273126" y="5866358"/>
            <a:ext cx="4504176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85800">
              <a:defRPr/>
            </a:pP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Источник: НАПИ / Национальное Агентство Промышленной Информации</a:t>
            </a:r>
            <a:endParaRPr lang="ko-KR" altLang="en-US" sz="900" i="1" dirty="0"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F7D0BA-7DBC-44E6-A9E6-58B3037E3E1F}"/>
              </a:ext>
            </a:extLst>
          </p:cNvPr>
          <p:cNvSpPr txBox="1"/>
          <p:nvPr/>
        </p:nvSpPr>
        <p:spPr>
          <a:xfrm>
            <a:off x="1233578" y="283121"/>
            <a:ext cx="75437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Ажиотаж на рынке электромобилей и гибридов</a:t>
            </a:r>
          </a:p>
        </p:txBody>
      </p:sp>
    </p:spTree>
    <p:extLst>
      <p:ext uri="{BB962C8B-B14F-4D97-AF65-F5344CB8AC3E}">
        <p14:creationId xmlns:p14="http://schemas.microsoft.com/office/powerpoint/2010/main" val="3157072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75B8AB-6AF0-4F45-8B2D-3FB5D74FE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111" y="721063"/>
            <a:ext cx="68580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9648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2101</TotalTime>
  <Words>241</Words>
  <Application>Microsoft Office PowerPoint</Application>
  <PresentationFormat>Экран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422</cp:revision>
  <cp:lastPrinted>2025-02-13T07:23:18Z</cp:lastPrinted>
  <dcterms:created xsi:type="dcterms:W3CDTF">2022-08-09T13:01:09Z</dcterms:created>
  <dcterms:modified xsi:type="dcterms:W3CDTF">2026-09-29T09:10:05Z</dcterms:modified>
</cp:coreProperties>
</file>