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1512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yj-lizin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FF0000"/>
                </a:solidFill>
              </a:rPr>
              <a:t>Автомобильный лизинг вырос на 80%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19200" y="713899"/>
            <a:ext cx="7775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Russian Automotive Market Research, за первые два месяца 2022 г. количество выданных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в финансовый лизинг автомобилей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выросло на 80,2% по сравнению с аналогичным периодом прошлого года. За январь-февраль 2022 года по данным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Федресурса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было выдано 65,5  тыс. автомобилей, а в аналогичном 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периоде прошлого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года было выдано 36,4 тыс. автомобилей.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DDA2EA-4A4B-46F6-B5DF-0607077581C9}"/>
              </a:ext>
            </a:extLst>
          </p:cNvPr>
          <p:cNvSpPr/>
          <p:nvPr/>
        </p:nvSpPr>
        <p:spPr>
          <a:xfrm>
            <a:off x="1323975" y="2142712"/>
            <a:ext cx="7391400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200" b="1" dirty="0">
                <a:latin typeface="+mj-lt"/>
                <a:ea typeface="+mj-ea"/>
                <a:cs typeface="+mj-cs"/>
              </a:rPr>
              <a:t>Динамика финансового лизинга автомобилей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A5C4FCA-E809-49E2-88E8-5F7141827A76}"/>
              </a:ext>
            </a:extLst>
          </p:cNvPr>
          <p:cNvSpPr/>
          <p:nvPr/>
        </p:nvSpPr>
        <p:spPr>
          <a:xfrm>
            <a:off x="4122821" y="6220830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Automotive Market Research</a:t>
            </a:r>
            <a:endParaRPr lang="ru-RU" sz="9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10" y="2526911"/>
            <a:ext cx="7577738" cy="359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3333</TotalTime>
  <Words>77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394</cp:revision>
  <cp:lastPrinted>2021-12-17T09:54:00Z</cp:lastPrinted>
  <dcterms:created xsi:type="dcterms:W3CDTF">2017-01-10T10:06:35Z</dcterms:created>
  <dcterms:modified xsi:type="dcterms:W3CDTF">2022-04-05T09:33:25Z</dcterms:modified>
</cp:coreProperties>
</file>