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5A8B39"/>
    <a:srgbClr val="70AD47"/>
    <a:srgbClr val="333399"/>
    <a:srgbClr val="666699"/>
    <a:srgbClr val="993366"/>
    <a:srgbClr val="A50021"/>
    <a:srgbClr val="CC3300"/>
    <a:srgbClr val="A6A6A6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rynok-korporativnyh-avtomobilej/park-korporativnyh-avtomobilej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357619" y="215901"/>
            <a:ext cx="56493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b="1" kern="1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 корпарках каких регионов доля китайских легковых авто выше</a:t>
            </a:r>
            <a:endParaRPr lang="ru-RU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0776" y="663215"/>
            <a:ext cx="7606146" cy="220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sz="1200" dirty="0">
                <a:latin typeface="+mj-lt"/>
              </a:rPr>
              <a:t>По данным маркетингового агентства </a:t>
            </a:r>
            <a:r>
              <a:rPr lang="ru-RU" sz="1200" dirty="0">
                <a:latin typeface="+mj-lt"/>
                <a:hlinkClick r:id="rId2"/>
              </a:rPr>
              <a:t>НАПИ</a:t>
            </a:r>
            <a:r>
              <a:rPr lang="ru-RU" sz="1200" dirty="0">
                <a:latin typeface="+mj-lt"/>
              </a:rPr>
              <a:t>, в корпоративном парке легковых автомобилей на 01.07.2026 года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насчитывается 2,2 млн ед. техники. </a:t>
            </a:r>
          </a:p>
          <a:p>
            <a:pPr algn="just">
              <a:lnSpc>
                <a:spcPts val="1500"/>
              </a:lnSpc>
            </a:pPr>
            <a:r>
              <a:rPr lang="ru-RU" sz="1200" dirty="0">
                <a:latin typeface="+mj-lt"/>
              </a:rPr>
              <a:t> </a:t>
            </a:r>
            <a:endParaRPr lang="ru-RU" sz="1200" dirty="0"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В корпарке преобладают автомобили российских брендов (830,4 тыс. ед.), на них приходится 37,2% парка. Китайские автомобили в корпарке занимают второе место по количеству (415,7 тыс. ед.), их доля достигла 18,6%.</a:t>
            </a:r>
          </a:p>
          <a:p>
            <a:pPr algn="just">
              <a:lnSpc>
                <a:spcPts val="1500"/>
              </a:lnSpc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Доля японских и немецких </a:t>
            </a:r>
            <a:r>
              <a:rPr lang="ru-RU" sz="1200" dirty="0">
                <a:latin typeface="+mj-lt"/>
                <a:cs typeface="Arial" panose="020B0604020202020204" pitchFamily="34" charset="0"/>
                <a:hlinkClick r:id="rId3"/>
              </a:rPr>
              <a:t>легковых автомобилей в корпарке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составила 11,4% (253,7 тыс. ед.) и 10,1% (225,3 тыс. ед.) соответственно. Меньшая доля приходится на автомобили корейских брендов – 8,0% (179,3 тыс. ед.), американских брендов – 4,7% (106,8 тыс. ед.) и брендов иных стран. </a:t>
            </a:r>
          </a:p>
          <a:p>
            <a:pPr algn="just">
              <a:lnSpc>
                <a:spcPts val="1500"/>
              </a:lnSpc>
            </a:pPr>
            <a:endParaRPr lang="ru-RU" sz="1200" dirty="0"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На китайские автомобили приходится более четверти корпарков Москвы, Санкт-Петербурга, Московской области и Севастополя</a:t>
            </a:r>
            <a:r>
              <a:rPr lang="ru-RU" sz="1200">
                <a:latin typeface="+mj-lt"/>
                <a:cs typeface="Arial" panose="020B0604020202020204" pitchFamily="34" charset="0"/>
              </a:rPr>
              <a:t>.   </a:t>
            </a:r>
            <a:endParaRPr lang="ru-RU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8CACAD-096C-4F85-8422-536B0916F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997" y="2778007"/>
            <a:ext cx="7781925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32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250</TotalTime>
  <Words>146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66</cp:revision>
  <dcterms:created xsi:type="dcterms:W3CDTF">2022-08-09T13:01:09Z</dcterms:created>
  <dcterms:modified xsi:type="dcterms:W3CDTF">2026-10-14T07:31:48Z</dcterms:modified>
</cp:coreProperties>
</file>