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62983E"/>
    <a:srgbClr val="FF33CC"/>
    <a:srgbClr val="CC00CC"/>
    <a:srgbClr val="FF99FF"/>
    <a:srgbClr val="F45A5A"/>
    <a:srgbClr val="FF6565"/>
    <a:srgbClr val="C55A11"/>
    <a:srgbClr val="F8CBAD"/>
    <a:srgbClr val="C0D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finansovaya-emkost-avtomobilnogo-rynka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30149" y="664546"/>
            <a:ext cx="7452433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/>
              <a:t>Маркетинговое агентство </a:t>
            </a:r>
            <a:r>
              <a:rPr lang="ru-RU" sz="1100" dirty="0">
                <a:hlinkClick r:id="rId3"/>
              </a:rPr>
              <a:t>НАПИ</a:t>
            </a:r>
            <a:r>
              <a:rPr lang="ru-RU" sz="1100" dirty="0"/>
              <a:t> проанализировало финансовую емкость рынка новых легковых автомобилей по типу топлива в январе-мае 2026 года. С начала года было приобретено автомобилей на сумму 1,7 трлн рублей, что на 19,1% больше, чем за аналогичный период 2025 года.</a:t>
            </a:r>
          </a:p>
          <a:p>
            <a:pPr algn="just">
              <a:spcAft>
                <a:spcPts val="600"/>
              </a:spcAft>
            </a:pPr>
            <a:r>
              <a:rPr lang="ru-RU" sz="1100" dirty="0"/>
              <a:t>Лидером по финансовой емкости является наиболее продаваемый легковой автомобиль - с бензиновым двигателем. За год его </a:t>
            </a:r>
            <a:r>
              <a:rPr lang="ru-RU" sz="1100" dirty="0">
                <a:hlinkClick r:id="rId4"/>
              </a:rPr>
              <a:t>финансовая емкость </a:t>
            </a:r>
            <a:r>
              <a:rPr lang="ru-RU" sz="1100" dirty="0"/>
              <a:t>выросла на 15,0%. По темпам роста финансовой емкости лидировал газовый/</a:t>
            </a:r>
            <a:r>
              <a:rPr lang="ru-RU" sz="1100" dirty="0" err="1"/>
              <a:t>битопливный</a:t>
            </a:r>
            <a:r>
              <a:rPr lang="ru-RU" sz="1100" dirty="0"/>
              <a:t> легковой автомобиль (838,5%) в первую очередь за счет роста продаж на 685,5%. Финансовая емкость также выросла у подзаряжаемых гибридов (+94,3%) и гибридов иных типов (+32,6%). Более чем на 15,0% сократился показатель у легковых автомобилей на дизельном топливе и электромобилей.</a:t>
            </a:r>
          </a:p>
          <a:p>
            <a:pPr algn="just">
              <a:spcAft>
                <a:spcPts val="600"/>
              </a:spcAft>
            </a:pPr>
            <a:r>
              <a:rPr lang="ru-RU" sz="1100" dirty="0"/>
              <a:t>За год доля бензиновых автомобилей в структуре финансовой емкости сократилась на 3 </a:t>
            </a:r>
            <a:r>
              <a:rPr lang="ru-RU" sz="1100" dirty="0" err="1"/>
              <a:t>п.п</a:t>
            </a:r>
            <a:r>
              <a:rPr lang="ru-RU" sz="1100" dirty="0"/>
              <a:t>. до 81%. Также снизилась доля легковушек на дизеле и электромобилей. Выросла доля гибридов  всех типов и газовых/битопливных автомобилей.</a:t>
            </a:r>
          </a:p>
        </p:txBody>
      </p:sp>
      <p:sp>
        <p:nvSpPr>
          <p:cNvPr id="11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228951" y="6573217"/>
            <a:ext cx="4504176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512154" y="261621"/>
            <a:ext cx="7370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u="none" strike="noStrike" dirty="0">
                <a:solidFill>
                  <a:srgbClr val="FF0000"/>
                </a:solidFill>
                <a:effectLst/>
                <a:latin typeface="+mj-lt"/>
              </a:rPr>
              <a:t>Выросла доля гибридов в структуре финансовой емкости легковых автомобилей</a:t>
            </a:r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765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3C6E56A-CD01-4111-A770-5DD0AC325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198" y="1083488"/>
            <a:ext cx="7667625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8678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2023</TotalTime>
  <Words>195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425</cp:revision>
  <cp:lastPrinted>2025-02-13T07:23:18Z</cp:lastPrinted>
  <dcterms:created xsi:type="dcterms:W3CDTF">2022-08-09T13:01:09Z</dcterms:created>
  <dcterms:modified xsi:type="dcterms:W3CDTF">2026-07-07T07:23:51Z</dcterms:modified>
</cp:coreProperties>
</file>