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7A1"/>
    <a:srgbClr val="33CDC7"/>
    <a:srgbClr val="587DD0"/>
    <a:srgbClr val="6C8DD5"/>
    <a:srgbClr val="4573D5"/>
    <a:srgbClr val="1D7471"/>
    <a:srgbClr val="2A4580"/>
    <a:srgbClr val="201F1F"/>
    <a:srgbClr val="F24040"/>
    <a:srgbClr val="F4D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85247" y="294967"/>
            <a:ext cx="7489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В каких регионах продается больше китайских грузовиков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81338" y="533222"/>
            <a:ext cx="7697370" cy="23802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100"/>
              <a:t>По данным маркетингового агентства </a:t>
            </a:r>
            <a:r>
              <a:rPr lang="ru-RU" sz="1100">
                <a:hlinkClick r:id="rId2"/>
              </a:rPr>
              <a:t>НАПИ</a:t>
            </a:r>
            <a:r>
              <a:rPr lang="ru-RU" sz="1100"/>
              <a:t>, в январе-июне 2026 года было реализовано 23,9 тыс. ед. новых и 95,2 тыс. ед. подержанных грузовых автомобилей*. Их них 8,8 тыс. ед. и 20,1 тыс. ед. соответственно были грузовиками китайских брендов.</a:t>
            </a:r>
          </a:p>
          <a:p>
            <a:pPr algn="just">
              <a:lnSpc>
                <a:spcPts val="1800"/>
              </a:lnSpc>
            </a:pPr>
            <a:endParaRPr lang="ru-RU" sz="1100" dirty="0"/>
          </a:p>
          <a:p>
            <a:pPr algn="just">
              <a:lnSpc>
                <a:spcPts val="1800"/>
              </a:lnSpc>
            </a:pPr>
            <a:r>
              <a:rPr lang="ru-RU" sz="1100" dirty="0"/>
              <a:t>Доля китайских брендов в </a:t>
            </a:r>
            <a:r>
              <a:rPr lang="ru-RU" sz="1100" dirty="0">
                <a:hlinkClick r:id="rId3"/>
              </a:rPr>
              <a:t>продажах подержанных грузовиков </a:t>
            </a:r>
            <a:r>
              <a:rPr lang="ru-RU" sz="1100" dirty="0"/>
              <a:t>составила 21,1% (+6,5 </a:t>
            </a:r>
            <a:r>
              <a:rPr lang="ru-RU" sz="1100" dirty="0" err="1"/>
              <a:t>п.п</a:t>
            </a:r>
            <a:r>
              <a:rPr lang="ru-RU" sz="1100" dirty="0"/>
              <a:t>. по сравнению с 2025 годом), в продажах новых – 36,8% (-9,0 </a:t>
            </a:r>
            <a:r>
              <a:rPr lang="ru-RU" sz="1100" dirty="0" err="1"/>
              <a:t>п.п</a:t>
            </a:r>
            <a:r>
              <a:rPr lang="ru-RU" sz="1100" dirty="0"/>
              <a:t>.). В 29 регионах страны доля китайской техники выше, чем в общем объеме продаж по стране как новых, так и подержанных грузовых автомобилей.</a:t>
            </a:r>
          </a:p>
          <a:p>
            <a:pPr algn="just">
              <a:lnSpc>
                <a:spcPts val="1800"/>
              </a:lnSpc>
            </a:pPr>
            <a:endParaRPr lang="ru-RU" sz="1100" dirty="0"/>
          </a:p>
          <a:p>
            <a:pPr algn="just">
              <a:lnSpc>
                <a:spcPts val="1800"/>
              </a:lnSpc>
            </a:pPr>
            <a:r>
              <a:rPr lang="ru-RU" sz="1100" dirty="0"/>
              <a:t>Наибольшая доля китайских грузовиков в продажах подержанной техники - в Чукотском автономном округе и Амурской области. Доля китайских грузовиков в продажах новой техники выше всего в Республике Хакасия.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85247" y="0"/>
            <a:ext cx="7489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432E3E5-A382-45F9-A4DB-E8BE8D0BFB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0633" y="2838450"/>
            <a:ext cx="7458075" cy="40195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307E98-DEF1-4C40-B76E-A1323B9E94C2}"/>
              </a:ext>
            </a:extLst>
          </p:cNvPr>
          <p:cNvSpPr txBox="1"/>
          <p:nvPr/>
        </p:nvSpPr>
        <p:spPr>
          <a:xfrm>
            <a:off x="820396" y="6298250"/>
            <a:ext cx="22429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/>
              <a:t>*автомобили с полной массой свыше 6т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841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1795</TotalTime>
  <Words>150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262</cp:revision>
  <cp:lastPrinted>2025-02-13T07:23:18Z</cp:lastPrinted>
  <dcterms:created xsi:type="dcterms:W3CDTF">2022-08-09T13:01:09Z</dcterms:created>
  <dcterms:modified xsi:type="dcterms:W3CDTF">2026-07-10T09:55:53Z</dcterms:modified>
</cp:coreProperties>
</file>