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226" y="621567"/>
            <a:ext cx="776377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проанализировало продажи подержанных легковых автомобилей в январе-июне 2026 года. Всего было реализовано 2,8 млн ед. подержанных автомобилей, что на 6,1% больше, чем годом ранее.</a:t>
            </a:r>
          </a:p>
          <a:p>
            <a:endParaRPr lang="ru-RU" sz="1100" dirty="0">
              <a:latin typeface="+mj-lt"/>
            </a:endParaRPr>
          </a:p>
          <a:p>
            <a:r>
              <a:rPr lang="ru-RU" sz="1100" dirty="0">
                <a:latin typeface="+mj-lt"/>
              </a:rPr>
              <a:t>На графике представлены автомобилей тех годов выпуска, продажи которых за 6 месяцев 2026 года превысили 140 тыс. ед., а также продажи автомобилей 2023-2026 годов выпуска.  Так, было реализовано более 140 тыс. ед. автомобилей 2007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., 2013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и 2021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., более 150 тыс. ед. – 2011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., более 170 тыс. ед. – 2008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и 2012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Продажи автомобилей 2023-2026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составили 192,0 тыс. ед. Общие продажи свежих подержанных автомобилей лишь немного превышают продажи автомобилей вышеупомянутых годов выпуска в отдельности.</a:t>
            </a:r>
          </a:p>
          <a:p>
            <a:endParaRPr lang="ru-RU" sz="1100" dirty="0">
              <a:latin typeface="+mj-lt"/>
            </a:endParaRPr>
          </a:p>
          <a:p>
            <a:r>
              <a:rPr lang="ru-RU" sz="1100" dirty="0">
                <a:latin typeface="+mj-lt"/>
              </a:rPr>
              <a:t>В общем объеме </a:t>
            </a:r>
            <a:r>
              <a:rPr lang="ru-RU" sz="1100" dirty="0">
                <a:latin typeface="+mj-lt"/>
                <a:hlinkClick r:id="rId3"/>
              </a:rPr>
              <a:t>продаж подержанных легковушек </a:t>
            </a:r>
            <a:r>
              <a:rPr lang="ru-RU" sz="1100">
                <a:latin typeface="+mj-lt"/>
              </a:rPr>
              <a:t>на автомобили</a:t>
            </a:r>
            <a:endParaRPr lang="ru-RU" sz="11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2007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пришлось </a:t>
            </a:r>
            <a:r>
              <a:rPr lang="ru-RU" sz="1100">
                <a:latin typeface="+mj-lt"/>
              </a:rPr>
              <a:t>5,3%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>
                <a:latin typeface="+mj-lt"/>
              </a:rPr>
              <a:t>2008 г.в. – 6,4%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>
                <a:latin typeface="+mj-lt"/>
              </a:rPr>
              <a:t>2011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5,7%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2012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6,2%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2013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5,4%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2021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5,1%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2023-2026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6,9%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6729" y="313790"/>
            <a:ext cx="7127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400" b="1" dirty="0">
                <a:solidFill>
                  <a:srgbClr val="FF0000"/>
                </a:solidFill>
                <a:latin typeface="+mj-lt"/>
              </a:rPr>
              <a:t>Подержанные легковушки каких годов выпуска чаще приобретались по итогам 6 мес. 2026 г.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59269" y="85653"/>
            <a:ext cx="184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ru-RU" sz="1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AF9D79-C986-4BC0-B087-937DE2DD2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8869" y="3505272"/>
            <a:ext cx="70104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50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227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74</cp:revision>
  <dcterms:created xsi:type="dcterms:W3CDTF">2022-08-09T13:01:09Z</dcterms:created>
  <dcterms:modified xsi:type="dcterms:W3CDTF">2026-07-09T06:54:42Z</dcterms:modified>
</cp:coreProperties>
</file>