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0"/>
    <a:srgbClr val="F9F5F5"/>
    <a:srgbClr val="E13A23"/>
    <a:srgbClr val="F4F0F0"/>
    <a:srgbClr val="E8F0F0"/>
    <a:srgbClr val="F1F4F5"/>
    <a:srgbClr val="E7EBED"/>
    <a:srgbClr val="E5EFEA"/>
    <a:srgbClr val="E6F2EE"/>
    <a:srgbClr val="E5F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marketing-rynka-avtozapchastej/monitoring-tsen-na-shin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54289" y="636745"/>
            <a:ext cx="747417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проанализировало </a:t>
            </a:r>
            <a:r>
              <a:rPr lang="ru-RU" sz="1200" dirty="0">
                <a:latin typeface="+mj-lt"/>
                <a:hlinkClick r:id="rId3"/>
              </a:rPr>
              <a:t>динамику средних цен на новые шины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 err="1">
                <a:latin typeface="+mj-lt"/>
              </a:rPr>
              <a:t>непремиального</a:t>
            </a:r>
            <a:r>
              <a:rPr lang="ru-RU" sz="1200" dirty="0">
                <a:latin typeface="+mj-lt"/>
              </a:rPr>
              <a:t> ценового сегмента для легковых автомобилей. </a:t>
            </a:r>
          </a:p>
          <a:p>
            <a:pPr algn="just" fontAlgn="t">
              <a:spcAft>
                <a:spcPts val="600"/>
              </a:spcAft>
            </a:pPr>
            <a:r>
              <a:rPr lang="ru-RU" sz="1200" dirty="0">
                <a:latin typeface="+mj-lt"/>
              </a:rPr>
              <a:t>За год, с июня 2025 по июнь 2026 года, средняя цена на непремиальные всесезонные шины выросла на 10,6%, зимние шины – на 0,7%. В то же время летние шины подешевели на 3,4%. </a:t>
            </a:r>
          </a:p>
          <a:p>
            <a:pPr algn="just" fontAlgn="t">
              <a:spcAft>
                <a:spcPts val="600"/>
              </a:spcAft>
            </a:pPr>
            <a:r>
              <a:rPr lang="ru-RU" sz="1200" dirty="0">
                <a:solidFill>
                  <a:srgbClr val="212121"/>
                </a:solidFill>
              </a:rPr>
              <a:t>За месяц, с мая по июнь текущего года, стоимость непремиальных всесезонных шин подросла на 4,0% до 13,4 тыс. рублей, зимних шин – на 1,2% до 9,9 тыс. рублей. Средняя цена на летние шины, напротив, сократилась на 1,9% до 9,7 тыс. рублей.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454289" y="244247"/>
            <a:ext cx="7474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Более чем на 10% подорожали всесезонные шины за год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65681E8-A1F8-4F7B-A711-047DAC217B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431" y="2175628"/>
            <a:ext cx="748665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446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2695</TotalTime>
  <Words>118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255</cp:revision>
  <cp:lastPrinted>2025-02-04T07:32:20Z</cp:lastPrinted>
  <dcterms:created xsi:type="dcterms:W3CDTF">2022-08-09T13:01:09Z</dcterms:created>
  <dcterms:modified xsi:type="dcterms:W3CDTF">2026-07-17T07:17:30Z</dcterms:modified>
</cp:coreProperties>
</file>