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F3F"/>
    <a:srgbClr val="00A249"/>
    <a:srgbClr val="198CFF"/>
    <a:srgbClr val="3399FF"/>
    <a:srgbClr val="FF5050"/>
    <a:srgbClr val="EA4C1A"/>
    <a:srgbClr val="EAEAEA"/>
    <a:srgbClr val="FFF7F7"/>
    <a:srgbClr val="FFE5E5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89" autoAdjust="0"/>
    <p:restoredTop sz="94660"/>
  </p:normalViewPr>
  <p:slideViewPr>
    <p:cSldViewPr snapToGrid="0">
      <p:cViewPr>
        <p:scale>
          <a:sx n="106" d="100"/>
          <a:sy n="106" d="100"/>
        </p:scale>
        <p:origin x="97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marketing-rynka-avtozapchastej/monitoring-tsen-na-shiny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381290" y="649896"/>
            <a:ext cx="749929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>
                <a:solidFill>
                  <a:srgbClr val="212121"/>
                </a:solidFill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solidFill>
                  <a:srgbClr val="212121"/>
                </a:solidFill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en-US" sz="1100" dirty="0">
                <a:solidFill>
                  <a:srgbClr val="21212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100" dirty="0">
                <a:solidFill>
                  <a:srgbClr val="212121"/>
                </a:solidFill>
                <a:latin typeface="+mj-lt"/>
                <a:cs typeface="Arial" panose="020B0604020202020204" pitchFamily="34" charset="0"/>
              </a:rPr>
              <a:t>проанализировало </a:t>
            </a:r>
            <a:r>
              <a:rPr lang="ru-RU" sz="1100" dirty="0">
                <a:solidFill>
                  <a:srgbClr val="212121"/>
                </a:solidFill>
                <a:latin typeface="+mj-lt"/>
                <a:cs typeface="Arial" panose="020B0604020202020204" pitchFamily="34" charset="0"/>
                <a:hlinkClick r:id="rId3"/>
              </a:rPr>
              <a:t>динамику средних цен на новые шины</a:t>
            </a:r>
            <a:r>
              <a:rPr lang="ru-RU" sz="1100" dirty="0">
                <a:solidFill>
                  <a:srgbClr val="212121"/>
                </a:solidFill>
                <a:latin typeface="+mj-lt"/>
                <a:cs typeface="Arial" panose="020B0604020202020204" pitchFamily="34" charset="0"/>
              </a:rPr>
              <a:t> премиального ценового сегмента для легковых автомобилей. </a:t>
            </a:r>
            <a:r>
              <a:rPr lang="ru-RU" sz="1100" dirty="0">
                <a:solidFill>
                  <a:srgbClr val="212121"/>
                </a:solidFill>
                <a:latin typeface="+mj-lt"/>
              </a:rPr>
              <a:t>За год, с мая 2025 по май 2026 года, средняя цена на всесезонные шины выросла на 8,8%, на зимние шины – на 1,7%, а на летние – на 10,7%.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>
                <a:solidFill>
                  <a:srgbClr val="212121"/>
                </a:solidFill>
                <a:latin typeface="+mj-lt"/>
              </a:rPr>
              <a:t>За месяц, с апреля по май текущего года, стоимость всесезонных шин для легковых автомобилей выросла на 10,2%, составив 23,7 тыс. рублей. На 0,1% подешевели зимние шины, их цена в мае составила 29,1 тыс. руб. Летние шины выросли в цене на 4,2% до 32,7 тыс. рублей.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6108CD-F6AD-46CC-AB1C-CA9C1EFF6451}"/>
              </a:ext>
            </a:extLst>
          </p:cNvPr>
          <p:cNvSpPr txBox="1"/>
          <p:nvPr/>
        </p:nvSpPr>
        <p:spPr>
          <a:xfrm>
            <a:off x="1080929" y="326731"/>
            <a:ext cx="791966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Цены на летние и всесезонные премиальные шины достигли пика с начала года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C78EF52-F68E-4047-8BB8-24A114A357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1290" y="1834836"/>
            <a:ext cx="7848600" cy="501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51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2459</TotalTime>
  <Words>120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256</cp:revision>
  <cp:lastPrinted>2025-02-04T07:32:20Z</cp:lastPrinted>
  <dcterms:created xsi:type="dcterms:W3CDTF">2022-08-09T13:01:09Z</dcterms:created>
  <dcterms:modified xsi:type="dcterms:W3CDTF">2026-06-05T07:33:33Z</dcterms:modified>
</cp:coreProperties>
</file>