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ECB6"/>
    <a:srgbClr val="97F1C8"/>
    <a:srgbClr val="23E18B"/>
    <a:srgbClr val="90BAE4"/>
    <a:srgbClr val="E4EEF8"/>
    <a:srgbClr val="EAF2FA"/>
    <a:srgbClr val="AFCEEB"/>
    <a:srgbClr val="90F0C5"/>
    <a:srgbClr val="CCF8E4"/>
    <a:srgbClr val="82EE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64" autoAdjust="0"/>
    <p:restoredTop sz="94660"/>
  </p:normalViewPr>
  <p:slideViewPr>
    <p:cSldViewPr snapToGrid="0">
      <p:cViewPr>
        <p:scale>
          <a:sx n="118" d="100"/>
          <a:sy n="118" d="100"/>
        </p:scale>
        <p:origin x="876" y="-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elektromobili-i-gibridy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07EB078-D120-00F9-5584-FD94B9AD3AC7}"/>
              </a:ext>
            </a:extLst>
          </p:cNvPr>
          <p:cNvSpPr txBox="1"/>
          <p:nvPr/>
        </p:nvSpPr>
        <p:spPr>
          <a:xfrm>
            <a:off x="1495515" y="775415"/>
            <a:ext cx="7617291" cy="2107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  <a:spcAft>
                <a:spcPts val="10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средних </a:t>
            </a:r>
            <a:r>
              <a:rPr lang="ru-RU" sz="1200" dirty="0">
                <a:latin typeface="+mj-lt"/>
                <a:hlinkClick r:id="rId3"/>
              </a:rPr>
              <a:t>цен на новые электромобили</a:t>
            </a:r>
            <a:r>
              <a:rPr lang="ru-RU" sz="1200" dirty="0">
                <a:latin typeface="+mj-lt"/>
              </a:rPr>
              <a:t> и подзаряжаемые гибриды.</a:t>
            </a:r>
          </a:p>
          <a:p>
            <a:pPr>
              <a:lnSpc>
                <a:spcPts val="1600"/>
              </a:lnSpc>
              <a:spcAft>
                <a:spcPts val="1000"/>
              </a:spcAft>
            </a:pPr>
            <a:r>
              <a:rPr lang="ru-RU" sz="1200" dirty="0">
                <a:latin typeface="+mj-lt"/>
              </a:rPr>
              <a:t>Цены на новые электромобили значительно выросли в мае 2024 года (+20,7%). В мае 2025 года стоимость электрокаров изменилась незначительно (+0,2%). В мае текущего года цены на электромобили подросли на 4,7</a:t>
            </a:r>
            <a:r>
              <a:rPr lang="ru-RU" sz="1200">
                <a:latin typeface="+mj-lt"/>
              </a:rPr>
              <a:t>%. </a:t>
            </a:r>
            <a:endParaRPr lang="ru-RU" sz="1200" dirty="0">
              <a:latin typeface="+mj-lt"/>
            </a:endParaRPr>
          </a:p>
          <a:p>
            <a:pPr>
              <a:lnSpc>
                <a:spcPts val="1600"/>
              </a:lnSpc>
              <a:spcAft>
                <a:spcPts val="1000"/>
              </a:spcAft>
            </a:pPr>
            <a:r>
              <a:rPr lang="ru-RU" sz="1200" dirty="0">
                <a:latin typeface="+mj-lt"/>
              </a:rPr>
              <a:t>Стоимость новых подзаряжаемых гибридов сократилась в мае 2024 года (-17,3%), но выросла в мае 2025 года (+12,7%). В мае 2026 года было зафиксировано снижение </a:t>
            </a:r>
            <a:r>
              <a:rPr lang="ru-RU" sz="1200" dirty="0">
                <a:latin typeface="+mj-lt"/>
                <a:hlinkClick r:id="rId3"/>
              </a:rPr>
              <a:t>цен на новые гибриды </a:t>
            </a:r>
            <a:r>
              <a:rPr lang="ru-RU" sz="1200" dirty="0">
                <a:latin typeface="+mj-lt"/>
              </a:rPr>
              <a:t>(-</a:t>
            </a:r>
            <a:r>
              <a:rPr lang="ru-RU" sz="1200">
                <a:latin typeface="+mj-lt"/>
              </a:rPr>
              <a:t>5,5%).</a:t>
            </a:r>
            <a:endParaRPr lang="ru-RU" sz="1200" dirty="0">
              <a:latin typeface="+mj-lt"/>
            </a:endParaRPr>
          </a:p>
          <a:p>
            <a:pPr>
              <a:lnSpc>
                <a:spcPts val="1600"/>
              </a:lnSpc>
              <a:spcAft>
                <a:spcPts val="1000"/>
              </a:spcAft>
            </a:pPr>
            <a:r>
              <a:rPr lang="ru-RU" sz="1200" dirty="0">
                <a:latin typeface="+mj-lt"/>
              </a:rPr>
              <a:t>В мае текущего года, по сравнению аналогичным периодом 2023 года, стоимость электромобилей выросла на 26,7%. В то же время цена на гибриды за три года сократилась на 11,9%.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24DF2F-33AD-69A4-F7FA-2C91D8FDCED8}"/>
              </a:ext>
            </a:extLst>
          </p:cNvPr>
          <p:cNvSpPr txBox="1"/>
          <p:nvPr/>
        </p:nvSpPr>
        <p:spPr>
          <a:xfrm>
            <a:off x="1495515" y="268022"/>
            <a:ext cx="748931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новых электромобилей и гибридов почти сравнялась в мае 2026 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939895" y="775415"/>
            <a:ext cx="1367536" cy="639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НАПИ_электромобили_гибриды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НАПИ_цены</a:t>
            </a:r>
            <a:endParaRPr lang="ru-RU" sz="9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0806690-A721-4110-8CA4-32FEB7777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202" y="3167820"/>
            <a:ext cx="7667625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137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34</cp:revision>
  <dcterms:created xsi:type="dcterms:W3CDTF">2022-08-09T13:01:09Z</dcterms:created>
  <dcterms:modified xsi:type="dcterms:W3CDTF">2026-06-08T10:27:24Z</dcterms:modified>
</cp:coreProperties>
</file>