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03B"/>
    <a:srgbClr val="DAA600"/>
    <a:srgbClr val="FFF9E7"/>
    <a:srgbClr val="FFF0C1"/>
    <a:srgbClr val="F0EA76"/>
    <a:srgbClr val="D5B5F9"/>
    <a:srgbClr val="F4F0F6"/>
    <a:srgbClr val="F8F3FB"/>
    <a:srgbClr val="7030A0"/>
    <a:srgbClr val="C292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>
        <p:scale>
          <a:sx n="98" d="100"/>
          <a:sy n="98" d="100"/>
        </p:scale>
        <p:origin x="123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940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marketing-rynka-avtozapchastej/monitoring-tsen-zapasnyh-chastej-strahovoj-korziny-dlya-aktualnogo-modelnogo-ryada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458275" y="-44993"/>
            <a:ext cx="75653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58275" y="248027"/>
            <a:ext cx="742427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Шесть запчастей для легковушек новых российских брендов подорожали в мае 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39005" y="610217"/>
            <a:ext cx="7529254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1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Маркетинговое агентство </a:t>
            </a:r>
            <a:r>
              <a:rPr lang="ru-RU" sz="1100" dirty="0">
                <a:latin typeface="+mj-lt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НАПИ</a:t>
            </a:r>
            <a:r>
              <a:rPr lang="ru-RU" sz="11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проанализировало </a:t>
            </a:r>
            <a:r>
              <a:rPr lang="ru-RU" sz="1100" dirty="0">
                <a:latin typeface="+mj-lt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цены на оригинальные запчасти</a:t>
            </a:r>
            <a:r>
              <a:rPr lang="ru-RU" sz="11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по страховой корзине для легковых автомобилей новых российских брендов* от агрегаторов. </a:t>
            </a:r>
            <a:r>
              <a:rPr lang="ru-RU" sz="1100" dirty="0">
                <a:latin typeface="+mj-lt"/>
              </a:rPr>
              <a:t>За месяц, с апреля 2026 года по май 2026 года, средняя цена на оригинальные запчасти выросла на 0,8% до 65,1 тыс. рублей. Увеличилась средняя стоимость передней фары (+7,2%), решётки радиатора (+5,5%), зеркала заднего вида (+5,1%), заднего правого и левого крыльев (по +0,3%), диска колесного (+0,1%). Снизилась в цене подушка безопасности (-0,5%).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82FD718-9A35-4D97-886A-B5FF286DE2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741" y="1784519"/>
            <a:ext cx="8810625" cy="498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5561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3501</TotalTime>
  <Words>101</Words>
  <Application>Microsoft Office PowerPoint</Application>
  <PresentationFormat>Экран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275</cp:revision>
  <cp:lastPrinted>2023-06-07T08:16:06Z</cp:lastPrinted>
  <dcterms:created xsi:type="dcterms:W3CDTF">2022-08-09T13:01:09Z</dcterms:created>
  <dcterms:modified xsi:type="dcterms:W3CDTF">2026-06-03T07:24:10Z</dcterms:modified>
</cp:coreProperties>
</file>