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7A1"/>
    <a:srgbClr val="33CDC7"/>
    <a:srgbClr val="587DD0"/>
    <a:srgbClr val="6C8DD5"/>
    <a:srgbClr val="4573D5"/>
    <a:srgbClr val="1D7471"/>
    <a:srgbClr val="2A4580"/>
    <a:srgbClr val="201F1F"/>
    <a:srgbClr val="F24040"/>
    <a:srgbClr val="F4D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>
        <p:scale>
          <a:sx n="98" d="100"/>
          <a:sy n="98" d="100"/>
        </p:scale>
        <p:origin x="126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85247" y="307548"/>
            <a:ext cx="748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Продажи новых легковых авто выросли более чем на 20% в ряде регионов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659405" y="714851"/>
            <a:ext cx="8391449" cy="20788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ts val="1600"/>
              </a:lnSpc>
              <a:spcAft>
                <a:spcPts val="600"/>
              </a:spcAft>
            </a:pPr>
            <a:r>
              <a:rPr lang="ru-RU" sz="1100">
                <a:latin typeface="+mj-lt"/>
              </a:rPr>
              <a:t>                      По </a:t>
            </a:r>
            <a:r>
              <a:rPr lang="ru-RU" sz="1100" dirty="0">
                <a:latin typeface="+mj-lt"/>
              </a:rPr>
              <a:t>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мае 2026 года было продано 614,4 тыс. ед. легковых автомобилей. Из всех приобретенных легковушек 17,6% (108,4 тыс. ед.) были новыми, а 82,4% (506,0 тыс. ед.) – подержанными. По сравнению с маем 2025 года продажи легковых автомобилей выросли на 9,2%, новых автомобилей было реализовано на 19,9% больше, подержанных – на 7,2%.</a:t>
            </a:r>
          </a:p>
          <a:p>
            <a:pPr algn="just">
              <a:lnSpc>
                <a:spcPts val="1600"/>
              </a:lnSpc>
              <a:spcAft>
                <a:spcPts val="600"/>
              </a:spcAft>
              <a:tabLst>
                <a:tab pos="2236788" algn="l"/>
              </a:tabLst>
            </a:pPr>
            <a:r>
              <a:rPr lang="ru-RU" sz="1100" dirty="0">
                <a:latin typeface="+mj-lt"/>
              </a:rPr>
              <a:t>ТОП-10 регионов по числу приобретенных новых и подержанных легковых автомобилей за год не изменился. Тройкой лидеров стали Москва (+17,5% по сравнению с прошлогодними показателями), Московская область (+7,9%), Краснодарский край (+9,0%). </a:t>
            </a:r>
            <a:r>
              <a:rPr lang="ru-RU" sz="1100" dirty="0">
                <a:latin typeface="+mj-lt"/>
                <a:hlinkClick r:id="rId3"/>
              </a:rPr>
              <a:t>Продажи новых автомобилей </a:t>
            </a:r>
            <a:r>
              <a:rPr lang="ru-RU" sz="1100" dirty="0">
                <a:latin typeface="+mj-lt"/>
              </a:rPr>
              <a:t>значительнее всего выросли в Свердловской области (+34,3%), Москве (+27,7%), Челябинской области (26,1%). Продажи подержанных автомобилей сильнее выросли в Москве (+13,5%), Ростовской области (+11,9%), Краснодарском крае (+10,1%).</a:t>
            </a:r>
          </a:p>
          <a:p>
            <a:pPr algn="just">
              <a:lnSpc>
                <a:spcPts val="1600"/>
              </a:lnSpc>
              <a:spcAft>
                <a:spcPts val="600"/>
              </a:spcAft>
              <a:tabLst>
                <a:tab pos="2236788" algn="l"/>
              </a:tabLst>
            </a:pPr>
            <a:r>
              <a:rPr lang="ru-RU" sz="1100" dirty="0">
                <a:latin typeface="+mj-lt"/>
              </a:rPr>
              <a:t>Доля новых автомобилей за год выросла на 1,5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до 17,6%. Среди ТОП-10 регионов доля новых выше всего в Москве (31,0%), Санкт-Петербурге (27,6%), Самарской области (26,5%) и Республике Татарстан (25,4%).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740422" y="976653"/>
            <a:ext cx="11977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dirty="0"/>
              <a:t>#</a:t>
            </a:r>
            <a:r>
              <a:rPr lang="ru-RU" sz="800" dirty="0" err="1"/>
              <a:t>НАПИ_легковые_авто</a:t>
            </a:r>
            <a:endParaRPr lang="ru-RU" sz="800" dirty="0"/>
          </a:p>
          <a:p>
            <a:r>
              <a:rPr lang="ru-RU" sz="800" dirty="0"/>
              <a:t>#</a:t>
            </a:r>
            <a:r>
              <a:rPr lang="ru-RU" sz="800" dirty="0" err="1"/>
              <a:t>НАПИ_продажи</a:t>
            </a:r>
            <a:endParaRPr lang="ru-RU" sz="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85247" y="-169277"/>
            <a:ext cx="748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18A670-AA27-4008-977E-AF0EF0D954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405" y="2862439"/>
            <a:ext cx="82677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0769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</TotalTime>
  <Words>219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241</cp:revision>
  <cp:lastPrinted>2025-02-13T07:23:18Z</cp:lastPrinted>
  <dcterms:created xsi:type="dcterms:W3CDTF">2022-08-09T13:01:09Z</dcterms:created>
  <dcterms:modified xsi:type="dcterms:W3CDTF">2026-06-15T08:22:05Z</dcterms:modified>
</cp:coreProperties>
</file>