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лия Смирнова" initials="ЮС" lastIdx="1" clrIdx="0">
    <p:extLst>
      <p:ext uri="{19B8F6BF-5375-455C-9EA6-DF929625EA0E}">
        <p15:presenceInfo xmlns:p15="http://schemas.microsoft.com/office/powerpoint/2012/main" userId="S-1-5-21-383357151-2991069858-1596914116-5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2F0"/>
    <a:srgbClr val="9788F4"/>
    <a:srgbClr val="7C69F1"/>
    <a:srgbClr val="F2A36E"/>
    <a:srgbClr val="93C571"/>
    <a:srgbClr val="9966FF"/>
    <a:srgbClr val="CC3300"/>
    <a:srgbClr val="D63300"/>
    <a:srgbClr val="FF531D"/>
    <a:srgbClr val="FF7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74" autoAdjust="0"/>
    <p:restoredTop sz="94660"/>
  </p:normalViewPr>
  <p:slideViewPr>
    <p:cSldViewPr snapToGrid="0">
      <p:cViewPr>
        <p:scale>
          <a:sx n="100" d="100"/>
          <a:sy n="100" d="100"/>
        </p:scale>
        <p:origin x="234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sp.gov.ru/mainpage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86689" y="232540"/>
            <a:ext cx="75539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Локализации легковых автомобилей в баллах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59726A-5D2F-4F9D-9245-C5CC7D729D11}"/>
              </a:ext>
            </a:extLst>
          </p:cNvPr>
          <p:cNvSpPr txBox="1"/>
          <p:nvPr/>
        </p:nvSpPr>
        <p:spPr>
          <a:xfrm>
            <a:off x="1425972" y="636023"/>
            <a:ext cx="75539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 рассчитало средний уровень локализации ряда моделей легковых автомобилей на начало июня 2026 года. </a:t>
            </a:r>
          </a:p>
          <a:p>
            <a:r>
              <a:rPr lang="ru-RU" sz="1100" dirty="0">
                <a:latin typeface="+mj-lt"/>
              </a:rPr>
              <a:t>Для расчета были собраны баллы всех модификаций каждой модели, которые были представлены на платформе </a:t>
            </a:r>
            <a:r>
              <a:rPr lang="ru-RU" sz="1100" dirty="0">
                <a:latin typeface="+mj-lt"/>
                <a:hlinkClick r:id="rId3"/>
              </a:rPr>
              <a:t>ГИСП</a:t>
            </a:r>
            <a:r>
              <a:rPr lang="ru-RU" sz="1100" dirty="0">
                <a:latin typeface="+mj-lt"/>
              </a:rPr>
              <a:t> на момент сбора данных. В таблице указано получившееся среднее количество баллов, набранное моделями.</a:t>
            </a:r>
            <a:endParaRPr lang="ru-RU" sz="1100" b="1" dirty="0">
              <a:latin typeface="+mj-lt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768EF32-5E03-41D1-AF2E-5A8E1C37E0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9662" y="1470393"/>
            <a:ext cx="6486525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5734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2371</TotalTime>
  <Words>54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300</cp:revision>
  <cp:lastPrinted>2026-06-23T08:11:46Z</cp:lastPrinted>
  <dcterms:created xsi:type="dcterms:W3CDTF">2022-08-09T13:01:09Z</dcterms:created>
  <dcterms:modified xsi:type="dcterms:W3CDTF">2026-06-23T10:59:52Z</dcterms:modified>
</cp:coreProperties>
</file>