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89" autoAdjust="0"/>
    <p:restoredTop sz="94660"/>
  </p:normalViewPr>
  <p:slideViewPr>
    <p:cSldViewPr snapToGrid="0">
      <p:cViewPr>
        <p:scale>
          <a:sx n="98" d="100"/>
          <a:sy n="98" d="100"/>
        </p:scale>
        <p:origin x="200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57225" y="941206"/>
            <a:ext cx="4137366" cy="4826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  <a:spcAft>
                <a:spcPts val="1200"/>
              </a:spcAft>
            </a:pPr>
            <a:r>
              <a:rPr lang="ru-RU" sz="1200" dirty="0">
                <a:solidFill>
                  <a:srgbClr val="000000"/>
                </a:solidFill>
                <a:latin typeface="+mj-lt"/>
              </a:rPr>
              <a:t>По данным маркетингового агентства </a:t>
            </a:r>
            <a:r>
              <a:rPr lang="ru-RU" sz="1200" dirty="0">
                <a:solidFill>
                  <a:srgbClr val="000000"/>
                </a:solidFill>
                <a:latin typeface="+mj-lt"/>
                <a:hlinkClick r:id="rId2"/>
              </a:rPr>
              <a:t>НАПИ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в январе-мае 2026 года было продано 24,22 тыс. подержанных полуприцепов, что на 9,3% больше, чем за аналогичный период 2025 года. Наибольший рост продаж наблюдается у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тентованных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полуприцепов (+29,0%) </a:t>
            </a:r>
            <a:r>
              <a:rPr lang="ru-RU" sz="1200" dirty="0">
                <a:latin typeface="+mj-lt"/>
              </a:rPr>
              <a:t>и рефрижераторов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(+20,9%). На их фоне сократились продажи бортового (-7,7%) и самосвального (-1,3%) типов техники. Продажи ТОП-5 типов полуприцепов за год выросли на 10,7%. Доля пятерки лидеров прибавила 0,9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п.п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и достигла 74,4%.</a:t>
            </a:r>
          </a:p>
          <a:p>
            <a:pPr algn="just">
              <a:lnSpc>
                <a:spcPts val="2400"/>
              </a:lnSpc>
              <a:spcAft>
                <a:spcPts val="1200"/>
              </a:spcAft>
            </a:pPr>
            <a:r>
              <a:rPr lang="ru-RU" sz="1200" dirty="0">
                <a:solidFill>
                  <a:srgbClr val="000000"/>
                </a:solidFill>
                <a:latin typeface="+mj-lt"/>
                <a:hlinkClick r:id="rId3"/>
              </a:rPr>
              <a:t>Продажи подержанных прицепов 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в январе-мае 2026 года составили 3,65 тыс. ед., что на 13,4% ниже результатов прошлого года. Значительнее всего сократились продажи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сортиметовозов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 (-31,3%), а выросли продажи фургонов (+64,0%). Продажи ТОП-5 типов прицепов снизились на 13,0%, при этом их доля подросла на 0,4 </a:t>
            </a:r>
            <a:r>
              <a:rPr lang="ru-RU" sz="1200" dirty="0" err="1">
                <a:solidFill>
                  <a:srgbClr val="000000"/>
                </a:solidFill>
                <a:latin typeface="+mj-lt"/>
              </a:rPr>
              <a:t>п.п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до </a:t>
            </a:r>
            <a:r>
              <a:rPr lang="ru-RU" sz="1200">
                <a:solidFill>
                  <a:srgbClr val="000000"/>
                </a:solidFill>
                <a:latin typeface="+mj-lt"/>
              </a:rPr>
              <a:t>87,4%. </a:t>
            </a:r>
            <a:endParaRPr lang="ru-RU" sz="12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50731" y="298609"/>
            <a:ext cx="776026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сегменты рынка подержанной прицепной техники выросли более чем на 20%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5541751-777F-4C15-A94B-C9C2ED33E7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4591" y="810814"/>
            <a:ext cx="4238625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917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</TotalTime>
  <Words>157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53</cp:revision>
  <dcterms:created xsi:type="dcterms:W3CDTF">2022-08-09T13:01:09Z</dcterms:created>
  <dcterms:modified xsi:type="dcterms:W3CDTF">2026-06-26T07:18:11Z</dcterms:modified>
</cp:coreProperties>
</file>