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finansovaya-emkost-avtomobilnogo-ryn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12154" y="654232"/>
            <a:ext cx="745243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2"/>
              </a:rPr>
              <a:t>НАПИ</a:t>
            </a:r>
            <a:r>
              <a:rPr lang="ru-RU" sz="1100" dirty="0"/>
              <a:t> проанализировало финансовую емкость рынка новых грузовых автомобилей* в мае 2026 года. С начала года было приобретено грузовиков на сумму 202,0 млрд рублей, что на 22,6% меньше, чем за аналогичный период 2025 года.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Лидером по финансовой емкости среди ТОП-10 брендов стал </a:t>
            </a:r>
            <a:r>
              <a:rPr lang="en-US" sz="1100" dirty="0"/>
              <a:t>KAMAZ</a:t>
            </a:r>
            <a:r>
              <a:rPr lang="ru-RU" sz="1100" dirty="0"/>
              <a:t> с результатом 69,9 млрд рублей. Лучшим грузовым автомобилем по темпам роста финансовой емкости стал </a:t>
            </a:r>
            <a:r>
              <a:rPr lang="en-US" sz="1100" dirty="0"/>
              <a:t>VALDAI</a:t>
            </a:r>
            <a:r>
              <a:rPr lang="ru-RU" sz="1100" dirty="0"/>
              <a:t> (+189,1%) с результатом 6,4 млрд рублей за счет существенного увеличения продаж.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Значительнее всего снизилась </a:t>
            </a:r>
            <a:r>
              <a:rPr lang="ru-RU" sz="1100" dirty="0">
                <a:hlinkClick r:id="rId3"/>
              </a:rPr>
              <a:t>финансовая емкость</a:t>
            </a:r>
            <a:r>
              <a:rPr lang="ru-RU" sz="1100" dirty="0"/>
              <a:t> брендов </a:t>
            </a:r>
            <a:r>
              <a:rPr lang="en-US" sz="1100" dirty="0"/>
              <a:t>SITRAK</a:t>
            </a:r>
            <a:r>
              <a:rPr lang="ru-RU" sz="1100" dirty="0"/>
              <a:t> (-62,4%), </a:t>
            </a:r>
            <a:r>
              <a:rPr lang="en-US" sz="1100" dirty="0"/>
              <a:t>SHACMAN </a:t>
            </a:r>
            <a:r>
              <a:rPr lang="ru-RU" sz="1100" dirty="0"/>
              <a:t>(-48,8%), </a:t>
            </a:r>
            <a:r>
              <a:rPr lang="en-US" sz="1100" dirty="0"/>
              <a:t>GAZ </a:t>
            </a:r>
            <a:r>
              <a:rPr lang="ru-RU" sz="1100" dirty="0"/>
              <a:t>(-35,4%), продажи которых за январь-май упали ниже рынка. 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Финансовая емкость ТОП-10 брендов составила 169,1 млрд рублей, что на 20,6% меньше, чем годом ранее.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2250536" y="1027517"/>
            <a:ext cx="1951433" cy="516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НАПИ_грузовые_авто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/>
              <a:t>#</a:t>
            </a:r>
            <a:r>
              <a:rPr lang="ru-RU" sz="1000" dirty="0" err="1"/>
              <a:t>НАПИ_финансовая_емкость</a:t>
            </a:r>
            <a:endParaRPr lang="ru-RU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94159" y="243972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Какие марки грузовиков лидируют по финансовой емкости рынка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0C40D5-D42B-4525-B644-ECAC9EB92973}"/>
              </a:ext>
            </a:extLst>
          </p:cNvPr>
          <p:cNvSpPr txBox="1"/>
          <p:nvPr/>
        </p:nvSpPr>
        <p:spPr>
          <a:xfrm>
            <a:off x="751323" y="6429360"/>
            <a:ext cx="19672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*техника с полной массой свыше 6 т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7DCC8CC-79B1-4AB2-AF14-8F5552E9B5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4159" y="2500891"/>
            <a:ext cx="7419975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022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2152</TotalTime>
  <Words>153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418</cp:revision>
  <cp:lastPrinted>2025-02-13T07:23:18Z</cp:lastPrinted>
  <dcterms:created xsi:type="dcterms:W3CDTF">2022-08-09T13:01:09Z</dcterms:created>
  <dcterms:modified xsi:type="dcterms:W3CDTF">2026-06-24T09:29:41Z</dcterms:modified>
</cp:coreProperties>
</file>