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6914"/>
    <a:srgbClr val="C55A11"/>
    <a:srgbClr val="D547D5"/>
    <a:srgbClr val="F3CDF3"/>
    <a:srgbClr val="D235D2"/>
    <a:srgbClr val="F7DDF7"/>
    <a:srgbClr val="E17BE1"/>
    <a:srgbClr val="6C006C"/>
    <a:srgbClr val="D25FD2"/>
    <a:srgbClr val="2F76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7" autoAdjust="0"/>
    <p:restoredTop sz="94660"/>
  </p:normalViewPr>
  <p:slideViewPr>
    <p:cSldViewPr snapToGrid="0">
      <p:cViewPr>
        <p:scale>
          <a:sx n="98" d="100"/>
          <a:sy n="98" d="100"/>
        </p:scale>
        <p:origin x="126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tseny-na-novye-avtobusy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01497" y="651573"/>
            <a:ext cx="7417456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6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за год, с мая 2025 по май 2026 года, средняя цена на новые автобусы* сократилась на 9,2%. За месяц, с апреля по май текущего года, средняя цена выросла на 9,8% до 11,2 млн рублей.</a:t>
            </a:r>
          </a:p>
          <a:p>
            <a:pPr algn="just">
              <a:lnSpc>
                <a:spcPts val="16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За год изменились средние цены на </a:t>
            </a:r>
            <a:r>
              <a:rPr lang="ru-RU" sz="1100" dirty="0">
                <a:latin typeface="+mj-lt"/>
                <a:hlinkClick r:id="rId3"/>
              </a:rPr>
              <a:t>новые автобусы </a:t>
            </a:r>
            <a:r>
              <a:rPr lang="ru-RU" sz="1100" dirty="0">
                <a:latin typeface="+mj-lt"/>
              </a:rPr>
              <a:t>ряда китайских брендов. Так, стоимость GOLDEN DRAGON снизилась на 4,5%, YUTONG – на 3,8%, HIGER – на 1,1%. При этом на 0,02% выросла средняя цена на </a:t>
            </a:r>
            <a:r>
              <a:rPr lang="en-US" sz="1100" dirty="0">
                <a:latin typeface="+mj-lt"/>
              </a:rPr>
              <a:t>ZHONG TONG</a:t>
            </a:r>
            <a:r>
              <a:rPr lang="ru-RU" sz="1100" dirty="0">
                <a:latin typeface="+mj-lt"/>
              </a:rPr>
              <a:t>.</a:t>
            </a:r>
            <a:endParaRPr lang="en-US" sz="1100" dirty="0">
              <a:latin typeface="+mj-lt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466491" y="284674"/>
            <a:ext cx="74417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189A6A-C095-4091-8142-409EE39F3BF0}"/>
              </a:ext>
            </a:extLst>
          </p:cNvPr>
          <p:cNvSpPr txBox="1"/>
          <p:nvPr/>
        </p:nvSpPr>
        <p:spPr>
          <a:xfrm>
            <a:off x="753214" y="6187764"/>
            <a:ext cx="22092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* </a:t>
            </a:r>
            <a:r>
              <a:rPr lang="ru-RU" sz="900" i="1" dirty="0"/>
              <a:t>не включают цены на микроавтобусы</a:t>
            </a:r>
            <a:endParaRPr lang="en-US" sz="900" i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466491" y="313681"/>
            <a:ext cx="74417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изменились цены на новые автобусы в мае 2026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7299C84-5092-4AAF-9B21-061BC518FA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2135" y="1669933"/>
            <a:ext cx="7610475" cy="509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562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1484</TotalTime>
  <Words>106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207</cp:revision>
  <cp:lastPrinted>2025-02-13T07:23:18Z</cp:lastPrinted>
  <dcterms:created xsi:type="dcterms:W3CDTF">2022-08-09T13:01:09Z</dcterms:created>
  <dcterms:modified xsi:type="dcterms:W3CDTF">2026-06-11T07:29:15Z</dcterms:modified>
</cp:coreProperties>
</file>