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191"/>
    <a:srgbClr val="8FAADC"/>
    <a:srgbClr val="F4B183"/>
    <a:srgbClr val="AEAEAE"/>
    <a:srgbClr val="949494"/>
    <a:srgbClr val="EE3E3E"/>
    <a:srgbClr val="9AE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&#1089;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4F801D1-3546-406A-9D66-ADDCE5F0E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007" y="2792456"/>
            <a:ext cx="7343775" cy="3771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45178" y="-7868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491569" y="1187497"/>
            <a:ext cx="1189749" cy="218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#НАПИ_грузовые_авто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A09FA1-6CDF-AC3E-A54E-C0846B0D308E}"/>
              </a:ext>
            </a:extLst>
          </p:cNvPr>
          <p:cNvSpPr txBox="1"/>
          <p:nvPr/>
        </p:nvSpPr>
        <p:spPr>
          <a:xfrm>
            <a:off x="1483496" y="773981"/>
            <a:ext cx="750424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Маркетинговое агентство </a:t>
            </a:r>
            <a:r>
              <a:rPr lang="ru-RU" sz="1200" dirty="0">
                <a:hlinkClick r:id="rId3"/>
              </a:rPr>
              <a:t>НАПИ</a:t>
            </a:r>
            <a:r>
              <a:rPr lang="ru-RU" sz="1200" dirty="0"/>
              <a:t> проанализировало финансовую емкость рынка новых грузовых* автомобилей в январе-апреле 2026 года. С начала года было приобретено автомобилей на сумму 166,5 млрд рублей, что на 27,0% меньше, чем за аналогичный период 2025 года.</a:t>
            </a:r>
          </a:p>
          <a:p>
            <a:endParaRPr lang="ru-RU" sz="1200" dirty="0"/>
          </a:p>
          <a:p>
            <a:r>
              <a:rPr lang="ru-RU" sz="1200" dirty="0"/>
              <a:t>Сократилась финансовая емкость у большинства типов техники. Значительнее всего она снизилась у фургонов (-45,3%), седельных тягачей (-33,0%), подъемной техники (-29,4%)в первую очередь  из-за сокращения продаж. Рост показала коммунальная техника (+12,7%), ее продажи увеличились почти на 18%.</a:t>
            </a:r>
          </a:p>
          <a:p>
            <a:endParaRPr lang="ru-RU" sz="1200" dirty="0"/>
          </a:p>
          <a:p>
            <a:r>
              <a:rPr lang="ru-RU" sz="1200" dirty="0"/>
              <a:t>Лучшие показатели финансовой емкости демонстрирует сегмент седельных тягачей с результатом 43,5 млрд рублей.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0960" y="293644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Финансовая емкость каких типов грузовиков сократилась сильнее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1075" y="6084019"/>
            <a:ext cx="2183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</a:t>
            </a:r>
            <a:br>
              <a:rPr lang="ru-RU" sz="900"/>
            </a:br>
            <a:r>
              <a:rPr lang="ru-RU" sz="900"/>
              <a:t>*</a:t>
            </a:r>
            <a:r>
              <a:rPr lang="ru-RU" sz="900" dirty="0"/>
              <a:t>автомобили с полной массой свыше 6 т</a:t>
            </a:r>
          </a:p>
        </p:txBody>
      </p:sp>
    </p:spTree>
    <p:extLst>
      <p:ext uri="{BB962C8B-B14F-4D97-AF65-F5344CB8AC3E}">
        <p14:creationId xmlns:p14="http://schemas.microsoft.com/office/powerpoint/2010/main" val="859837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126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117</cp:revision>
  <dcterms:created xsi:type="dcterms:W3CDTF">2022-08-09T13:01:09Z</dcterms:created>
  <dcterms:modified xsi:type="dcterms:W3CDTF">2026-06-08T07:03:03Z</dcterms:modified>
</cp:coreProperties>
</file>