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7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12" autoAdjust="0"/>
    <p:restoredTop sz="94660"/>
  </p:normalViewPr>
  <p:slideViewPr>
    <p:cSldViewPr snapToGrid="0">
      <p:cViewPr>
        <p:scale>
          <a:sx n="106" d="100"/>
          <a:sy n="106" d="100"/>
        </p:scale>
        <p:origin x="151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avtomobilnaya-statistika/avtomobilnaya-statistik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572000" y="6596852"/>
            <a:ext cx="396170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5499" y="862951"/>
            <a:ext cx="7491546" cy="3829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 проанализировало продажи новых легковых автомобилей иностранных брендов*. Доля иномарок в продажах новых легковушек в апреле 2026 года составила 11,0%. По сравнению с апрелем прошлого года она выросла  на 3,3 </a:t>
            </a:r>
            <a:r>
              <a:rPr lang="ru-RU" sz="1200" dirty="0" err="1">
                <a:latin typeface="+mj-lt"/>
              </a:rPr>
              <a:t>п.</a:t>
            </a:r>
            <a:r>
              <a:rPr lang="ru-RU" sz="1200" err="1">
                <a:latin typeface="+mj-lt"/>
              </a:rPr>
              <a:t>п</a:t>
            </a:r>
            <a:r>
              <a:rPr lang="ru-RU" sz="1200">
                <a:latin typeface="+mj-lt"/>
              </a:rPr>
              <a:t>.</a:t>
            </a: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Стоит отметить, что доля иномарок росла с марта 2025 года по февраль 2026 года и достигла 15,8%. Однако уже в марте доля снизилась на 1,1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., а в апреле – на 3,7 </a:t>
            </a:r>
            <a:r>
              <a:rPr lang="ru-RU" sz="1200" dirty="0" err="1">
                <a:latin typeface="+mj-lt"/>
              </a:rPr>
              <a:t>п.</a:t>
            </a:r>
            <a:r>
              <a:rPr lang="ru-RU" sz="1200" err="1">
                <a:latin typeface="+mj-lt"/>
              </a:rPr>
              <a:t>п</a:t>
            </a:r>
            <a:r>
              <a:rPr lang="ru-RU" sz="1200">
                <a:latin typeface="+mj-lt"/>
              </a:rPr>
              <a:t>.</a:t>
            </a: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Топ регионов по </a:t>
            </a:r>
            <a:r>
              <a:rPr lang="ru-RU" sz="1200" dirty="0">
                <a:latin typeface="+mj-lt"/>
                <a:hlinkClick r:id="rId4"/>
              </a:rPr>
              <a:t>продажам новых легковых автомобилей </a:t>
            </a:r>
            <a:r>
              <a:rPr lang="ru-RU" sz="1200" dirty="0">
                <a:latin typeface="+mj-lt"/>
              </a:rPr>
              <a:t>в апреле возглавила Москва, где было реализовано 15,7 тыс. автомобилей. Из них почти четверть пришлась на иномарки. На втором месте расположилась Московская область (8,5 тыс. легковушек, из которых 10,6% - иномарки), на третьем – Санкт-Петербург (6,6 тыс. ед., 11,1% иномарок). Закрыли топ Республика Татарстан, где иномарки составили 10,6% продаж и  Краснодарский край, где на них пришлось 12,1% </a:t>
            </a:r>
            <a:r>
              <a:rPr lang="ru-RU" sz="1200">
                <a:latin typeface="+mj-lt"/>
              </a:rPr>
              <a:t>продаж.</a:t>
            </a:r>
            <a:endParaRPr lang="ru-RU" sz="1200" dirty="0">
              <a:latin typeface="+mj-lt"/>
            </a:endParaRPr>
          </a:p>
          <a:p>
            <a:pPr algn="just" fontAlgn="b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По доле новых иномарок в апреле лидируют Камчатский край (85,3%) и Приморский край (72,6%). Также в топ вошли Магаданская (60%) и Сахалинская (59,0%) области, Чеченская Республика (45,2%).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-2168771" y="1028157"/>
            <a:ext cx="1317990" cy="7355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НАПИ_легковые_авто</a:t>
            </a:r>
            <a:endParaRPr lang="ru-RU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НАПИ_продажи</a:t>
            </a:r>
            <a:endParaRPr lang="ru-RU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МАХ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93923" y="6100094"/>
            <a:ext cx="23022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/>
              <a:t>___________________</a:t>
            </a:r>
            <a:br>
              <a:rPr lang="ru-RU" sz="900"/>
            </a:br>
            <a:r>
              <a:rPr lang="ru-RU" sz="900"/>
              <a:t>*</a:t>
            </a:r>
            <a:r>
              <a:rPr lang="ru-RU" sz="900" dirty="0"/>
              <a:t>без учета китайских и белорусских марок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80556" y="261148"/>
            <a:ext cx="62333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каких регионах предпочитают «недружественные» иномарки</a:t>
            </a:r>
          </a:p>
        </p:txBody>
      </p:sp>
    </p:spTree>
    <p:extLst>
      <p:ext uri="{BB962C8B-B14F-4D97-AF65-F5344CB8AC3E}">
        <p14:creationId xmlns:p14="http://schemas.microsoft.com/office/powerpoint/2010/main" val="2733186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AC1D7E0-EE82-4302-933B-EB0C8DF2F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96" y="992204"/>
            <a:ext cx="8039100" cy="554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5624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</TotalTime>
  <Words>237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80</cp:revision>
  <dcterms:created xsi:type="dcterms:W3CDTF">2022-08-09T13:01:09Z</dcterms:created>
  <dcterms:modified xsi:type="dcterms:W3CDTF">2026-05-12T09:25:16Z</dcterms:modified>
</cp:coreProperties>
</file>