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3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Болушева Ольга Александровна" initials="БОА" lastIdx="1" clrIdx="0">
    <p:extLst>
      <p:ext uri="{19B8F6BF-5375-455C-9EA6-DF929625EA0E}">
        <p15:presenceInfo xmlns:p15="http://schemas.microsoft.com/office/powerpoint/2012/main" userId="Болушева Ольга Александровн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CAE4"/>
    <a:srgbClr val="84B4E0"/>
    <a:srgbClr val="00CCC7"/>
    <a:srgbClr val="81FFFF"/>
    <a:srgbClr val="00FFFA"/>
    <a:srgbClr val="66FFFF"/>
    <a:srgbClr val="8FFFFF"/>
    <a:srgbClr val="75FFFF"/>
    <a:srgbClr val="C9FFFF"/>
    <a:srgbClr val="B7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Темный стиль 1 — акцент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6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78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D8339-4C8B-4BE1-A0E4-1EDD43411295}" type="datetimeFigureOut">
              <a:rPr lang="ru-RU" smtClean="0"/>
              <a:t>22.05.2026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93331D-7C21-4B88-8FF2-BA4427CE1D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495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50468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hyperlink" Target="https://napinfo.ru/services/park-taksi-v-rossii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Дуга 8">
            <a:extLst>
              <a:ext uri="{FF2B5EF4-FFF2-40B4-BE49-F238E27FC236}">
                <a16:creationId xmlns:a16="http://schemas.microsoft.com/office/drawing/2014/main" id="{CB0135B1-5800-1644-B1D0-3916A0603561}"/>
              </a:ext>
            </a:extLst>
          </p:cNvPr>
          <p:cNvSpPr/>
          <p:nvPr/>
        </p:nvSpPr>
        <p:spPr>
          <a:xfrm>
            <a:off x="923193" y="-877033"/>
            <a:ext cx="34289" cy="79131"/>
          </a:xfrm>
          <a:prstGeom prst="arc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ru-RU"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230594" y="278851"/>
            <a:ext cx="77400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b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Самые популярные марки парка такси на 01.04.2026</a:t>
            </a:r>
          </a:p>
        </p:txBody>
      </p:sp>
      <p:sp>
        <p:nvSpPr>
          <p:cNvPr id="106" name="Прямоугольник 105">
            <a:extLst>
              <a:ext uri="{FF2B5EF4-FFF2-40B4-BE49-F238E27FC236}">
                <a16:creationId xmlns:a16="http://schemas.microsoft.com/office/drawing/2014/main" id="{6DB82CF0-03FF-4A77-8B47-007315A3F7B4}"/>
              </a:ext>
            </a:extLst>
          </p:cNvPr>
          <p:cNvSpPr/>
          <p:nvPr/>
        </p:nvSpPr>
        <p:spPr>
          <a:xfrm>
            <a:off x="1389445" y="659205"/>
            <a:ext cx="7581248" cy="1954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100" dirty="0">
                <a:latin typeface="+mj-lt"/>
              </a:rPr>
              <a:t>По данным маркетингового </a:t>
            </a:r>
            <a:r>
              <a:rPr lang="ru-RU" sz="1100">
                <a:latin typeface="+mj-lt"/>
              </a:rPr>
              <a:t>агентства </a:t>
            </a:r>
            <a:r>
              <a:rPr lang="ru-RU" sz="1100">
                <a:latin typeface="+mj-lt"/>
                <a:hlinkClick r:id="rId3"/>
              </a:rPr>
              <a:t>НАПИ</a:t>
            </a:r>
            <a:r>
              <a:rPr lang="ru-RU" sz="1100">
                <a:latin typeface="+mj-lt"/>
              </a:rPr>
              <a:t>, </a:t>
            </a:r>
            <a:r>
              <a:rPr lang="ru-RU" sz="1100" dirty="0">
                <a:latin typeface="+mj-lt"/>
              </a:rPr>
              <a:t>на 01.04.2026 парк такси в России насчитывает 883,2 тыс. автомобилей с действующим разрешением. </a:t>
            </a:r>
          </a:p>
          <a:p>
            <a:pPr algn="just"/>
            <a:endParaRPr lang="ru-RU" sz="1100" dirty="0">
              <a:latin typeface="+mj-lt"/>
            </a:endParaRPr>
          </a:p>
          <a:p>
            <a:pPr algn="just"/>
            <a:r>
              <a:rPr lang="ru-RU" sz="1100" dirty="0">
                <a:latin typeface="+mj-lt"/>
              </a:rPr>
              <a:t>Самыми популярными марками в парке являются LADA (17,0%), KIA (13,6%) и HYUNDAI (12,4%). Также в ТОП-10 вошли европейские марки </a:t>
            </a:r>
            <a:r>
              <a:rPr lang="en-US" sz="1100" dirty="0">
                <a:latin typeface="+mj-lt"/>
              </a:rPr>
              <a:t>VOLKSWAGEN</a:t>
            </a:r>
            <a:r>
              <a:rPr lang="ru-RU" sz="1100" dirty="0">
                <a:latin typeface="+mj-lt"/>
              </a:rPr>
              <a:t>,</a:t>
            </a:r>
            <a:r>
              <a:rPr lang="en-US" sz="1100" dirty="0">
                <a:latin typeface="+mj-lt"/>
              </a:rPr>
              <a:t> RENAULT</a:t>
            </a:r>
            <a:r>
              <a:rPr lang="ru-RU" sz="1100" dirty="0">
                <a:latin typeface="+mj-lt"/>
              </a:rPr>
              <a:t>, </a:t>
            </a:r>
            <a:r>
              <a:rPr lang="en-US" sz="1100" dirty="0">
                <a:latin typeface="+mj-lt"/>
              </a:rPr>
              <a:t>SKODA</a:t>
            </a:r>
            <a:r>
              <a:rPr lang="ru-RU" sz="1100" dirty="0">
                <a:latin typeface="+mj-lt"/>
              </a:rPr>
              <a:t>, японские </a:t>
            </a:r>
            <a:r>
              <a:rPr lang="en-US" sz="1100" dirty="0">
                <a:latin typeface="+mj-lt"/>
              </a:rPr>
              <a:t>TOYOTA</a:t>
            </a:r>
            <a:r>
              <a:rPr lang="ru-RU" sz="1100" dirty="0">
                <a:latin typeface="+mj-lt"/>
              </a:rPr>
              <a:t> и </a:t>
            </a:r>
            <a:r>
              <a:rPr lang="en-US" sz="1100" dirty="0">
                <a:latin typeface="+mj-lt"/>
              </a:rPr>
              <a:t>NISSAN</a:t>
            </a:r>
            <a:r>
              <a:rPr lang="ru-RU" sz="1100" dirty="0">
                <a:latin typeface="+mj-lt"/>
              </a:rPr>
              <a:t>, китайские </a:t>
            </a:r>
            <a:r>
              <a:rPr lang="en-US" sz="1100" dirty="0">
                <a:latin typeface="+mj-lt"/>
              </a:rPr>
              <a:t>CHERY</a:t>
            </a:r>
            <a:r>
              <a:rPr lang="ru-RU" sz="1100" dirty="0">
                <a:latin typeface="+mj-lt"/>
              </a:rPr>
              <a:t> и </a:t>
            </a:r>
            <a:r>
              <a:rPr lang="en-US" sz="1100" dirty="0">
                <a:latin typeface="+mj-lt"/>
              </a:rPr>
              <a:t>HAVAL</a:t>
            </a:r>
            <a:r>
              <a:rPr lang="ru-RU" sz="1100" dirty="0">
                <a:latin typeface="+mj-lt"/>
              </a:rPr>
              <a:t>. Десятка лидеров занимает 78,5% </a:t>
            </a:r>
            <a:r>
              <a:rPr lang="ru-RU" sz="1100" dirty="0">
                <a:latin typeface="+mj-lt"/>
                <a:hlinkClick r:id="rId4"/>
              </a:rPr>
              <a:t>парка такси</a:t>
            </a:r>
            <a:r>
              <a:rPr lang="ru-RU" sz="1100" dirty="0">
                <a:latin typeface="+mj-lt"/>
              </a:rPr>
              <a:t>. </a:t>
            </a:r>
          </a:p>
          <a:p>
            <a:pPr algn="just"/>
            <a:endParaRPr lang="ru-RU" sz="1100" dirty="0">
              <a:latin typeface="+mj-lt"/>
            </a:endParaRPr>
          </a:p>
          <a:p>
            <a:pPr algn="just"/>
            <a:r>
              <a:rPr lang="ru-RU" sz="1100" dirty="0">
                <a:latin typeface="+mj-lt"/>
              </a:rPr>
              <a:t>В парке на 01.04.2026 преобладают автомобили возрастом старше 10 лет – более 360 тыс. ед. или 40,8%. Автомобилей возрастом до 3 лет насчитывается 193,3 тыс. ед. или 21,9%. Еще 20,9% парка – автомобили возрастом 7-10 лет, а 16,4% парка – возрастом 4-6 лет.</a:t>
            </a:r>
            <a:endParaRPr lang="en-US" sz="1100" dirty="0">
              <a:latin typeface="+mj-lt"/>
            </a:endParaRPr>
          </a:p>
          <a:p>
            <a:pPr algn="just"/>
            <a:endParaRPr lang="en-US" sz="1100" dirty="0"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30594" y="28949"/>
            <a:ext cx="77400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ru-RU" sz="1600" b="1" dirty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97FBB53-DF74-489D-AC3B-E470E7D788B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9619" y="2396695"/>
            <a:ext cx="8658225" cy="4371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6672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2665</TotalTime>
  <Words>131</Words>
  <Application>Microsoft Office PowerPoint</Application>
  <PresentationFormat>Экран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253</cp:revision>
  <cp:lastPrinted>2023-06-07T08:16:06Z</cp:lastPrinted>
  <dcterms:created xsi:type="dcterms:W3CDTF">2022-08-09T13:01:09Z</dcterms:created>
  <dcterms:modified xsi:type="dcterms:W3CDTF">2026-05-22T08:55:01Z</dcterms:modified>
</cp:coreProperties>
</file>