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CFAD"/>
    <a:srgbClr val="9295D4"/>
    <a:srgbClr val="D48CC5"/>
    <a:srgbClr val="F4B183"/>
    <a:srgbClr val="FFD966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10" d="100"/>
          <a:sy n="110" d="100"/>
        </p:scale>
        <p:origin x="218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dorozhno-stroitelnoj-tehniki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0625" y="302034"/>
            <a:ext cx="74674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</a:rPr>
              <a:t>Ряд сегментов лизинга спецтехники превысили прошлогодние показатели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278613" y="640588"/>
            <a:ext cx="7610116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dirty="0">
                <a:latin typeface="+mj-lt"/>
              </a:rPr>
              <a:t>По данным маркетингового агентства </a:t>
            </a:r>
            <a:r>
              <a:rPr lang="ru-RU" sz="1100" u="sng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за январь-апрель 2026 года в лизинг было выдано </a:t>
            </a:r>
            <a:r>
              <a:rPr lang="en-US" sz="1100" dirty="0">
                <a:latin typeface="+mj-lt"/>
              </a:rPr>
              <a:t>10</a:t>
            </a:r>
            <a:r>
              <a:rPr lang="ru-RU" sz="1100" dirty="0">
                <a:latin typeface="+mj-lt"/>
              </a:rPr>
              <a:t>,7 тыс. ед. спецтехники, что на 10,9% больше, чем за аналогичный период 2025 года, но на 41,9% меньше, чем в 2024 году.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ru-RU" sz="1100" dirty="0">
                <a:latin typeface="+mj-lt"/>
              </a:rPr>
              <a:t>По сравнению с январем-апрелем прошлого года значительно вырос лизинг складской техники – на 59,5% до 0,6 тыс. ед. и дорожно-строительной техники – на 26,8% до 4,3 тыс. ед. Также на 7,7%, до 3,1 тыс. ед. подросла </a:t>
            </a:r>
            <a:r>
              <a:rPr lang="ru-RU" sz="1100" dirty="0">
                <a:latin typeface="+mj-lt"/>
                <a:hlinkClick r:id="rId3"/>
              </a:rPr>
              <a:t>выдача в лизинг </a:t>
            </a:r>
            <a:r>
              <a:rPr lang="ru-RU" sz="1100" dirty="0">
                <a:latin typeface="+mj-lt"/>
              </a:rPr>
              <a:t>сельскохозяйственной техники. При этом на 17,6% сократился лизинг подъемной техники, составив 2,1 тыс. ед.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ru-RU" sz="1100" dirty="0">
                <a:latin typeface="+mj-lt"/>
              </a:rPr>
              <a:t>Несмотря </a:t>
            </a:r>
            <a:r>
              <a:rPr lang="ru-RU" sz="1100">
                <a:latin typeface="+mj-lt"/>
              </a:rPr>
              <a:t>на восстановление, </a:t>
            </a:r>
            <a:r>
              <a:rPr lang="ru-RU" sz="1100" dirty="0">
                <a:latin typeface="+mj-lt"/>
              </a:rPr>
              <a:t>до показателей 2024 года большинству сегментов еще далеко. Так, лизинг дорожно-строительной и подъемной техники ниже уровня двухлетней давности более чем в два раза, а лизинг сельскохозяйственной техники меньше на 10,6%. По сравнению с январем-апрелем 2024 года вырос только лизинг складской техники – на 7,3%.</a:t>
            </a:r>
          </a:p>
          <a:p>
            <a:pPr algn="just"/>
            <a:endParaRPr lang="ru-RU" sz="1100" dirty="0">
              <a:latin typeface="+mj-lt"/>
            </a:endParaRPr>
          </a:p>
          <a:p>
            <a:pPr algn="just"/>
            <a:r>
              <a:rPr lang="ru-RU" sz="1100" dirty="0">
                <a:latin typeface="+mj-lt"/>
              </a:rPr>
              <a:t>Средний срок действия договора лизинга за год вырос с 36 месяцев до 38 месяцев. Количество лизингополучателей выросло на 7,4% и составило 5,8 тыс. компаний.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11D239C-3F7B-48CF-A6F4-2190F290ED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449" y="2933523"/>
            <a:ext cx="8934450" cy="386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9318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</TotalTime>
  <Words>201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85</cp:revision>
  <dcterms:created xsi:type="dcterms:W3CDTF">2022-08-09T13:01:09Z</dcterms:created>
  <dcterms:modified xsi:type="dcterms:W3CDTF">2026-05-26T11:50:45Z</dcterms:modified>
</cp:coreProperties>
</file>