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3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C00CC"/>
    <a:srgbClr val="FF99FF"/>
    <a:srgbClr val="F45A5A"/>
    <a:srgbClr val="FF6565"/>
    <a:srgbClr val="C55A11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avtomobilnaya-statistika/prodazhi-novyh-i-poderzhannyh-elektromobilej-i-gibridov/" TargetMode="External"/><Relationship Id="rId4" Type="http://schemas.openxmlformats.org/officeDocument/2006/relationships/hyperlink" Target="https://napinfo.ru/services/rynok-korporativnyh-avtomobilej/korporativnye-prodazhi-elektromobilej-i-gibrido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07218" y="665058"/>
            <a:ext cx="7543724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за январь-апрель 2026 года было реализовано 22,8 тыс. ед. новых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гибридов PHEV и электромобилей, что на 101,4% больше, чем в прошлом году, и на 7,3% меньше, чем в 2024 году.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Продажи новых гибридов за год выросли на 127,6% и составили 19,6 тыс. ед. По сравнению с январем-апрелем 2025 года продажи гибридов частным клиентам выросли на 148,1% до 15,6 тыс. ед., клиентам, приобретающим автомобили в лизинг, – на 157,3% до 2,9 тыс. ед. При этом на 8,5% до 1,1 тыс. ед. сократились продажи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4"/>
              </a:rPr>
              <a:t>гибридов корпоративным клиентам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 с иными способами оплаты (в кредит, за </a:t>
            </a:r>
            <a:r>
              <a:rPr lang="ru-RU" sz="1200">
                <a:latin typeface="+mj-lt"/>
                <a:cs typeface="Arial" panose="020B0604020202020204" pitchFamily="34" charset="0"/>
              </a:rPr>
              <a:t>собственные средства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и т.д.).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За год доля частных клиентов в продажах гибридов выросла на 6,5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до 79,6%, доля лизинговых клиентов – на 1,7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до 14,8%, а доля корпоративных клиентов снизилась на 8,2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до 5,6%.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Продажи новых электромобилей в январе-апреле 2026 года выросли на 17,2% до 3,1 тыс. ед. По сравнению с аналогичным периодом прошлого года продажи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5"/>
              </a:rPr>
              <a:t>электрокаров частными клиентами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выросли на 23,8% до 2,3 тыс. ед., лизинговым клиентам – на 108,9% до 0,7 тыс. ед.. В то же время корпоративными клиентами было приобретено на 76,4% меньше таких автомобилей – 0,1 тыс. ед.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Доля частных клиентов в продажах электромобилей достигла 74,9% (+4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.), лизинговых клиентов – 21,7% (+9,6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.). Доля корпоративных клиентов сократилась до 3,4% (-13,6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.).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По сравнению с 2024 годом продажи гибридов PHEV выросли на 18,6%, а продажи электромобилей рухнули на 60,8%.</a:t>
            </a:r>
          </a:p>
        </p:txBody>
      </p:sp>
      <p:sp>
        <p:nvSpPr>
          <p:cNvPr id="11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228951" y="6573217"/>
            <a:ext cx="450417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233577" y="309632"/>
            <a:ext cx="77720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Продажи гибридов и электромобилей лизинговым клиентам взлетели в 2 раза</a:t>
            </a:r>
          </a:p>
        </p:txBody>
      </p:sp>
    </p:spTree>
    <p:extLst>
      <p:ext uri="{BB962C8B-B14F-4D97-AF65-F5344CB8AC3E}">
        <p14:creationId xmlns:p14="http://schemas.microsoft.com/office/powerpoint/2010/main" val="3523378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7043743-182D-49B2-896C-34F10DC219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37" y="664388"/>
            <a:ext cx="8924925" cy="613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084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1855</TotalTime>
  <Words>337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363</cp:revision>
  <cp:lastPrinted>2025-02-13T07:23:18Z</cp:lastPrinted>
  <dcterms:created xsi:type="dcterms:W3CDTF">2022-08-09T13:01:09Z</dcterms:created>
  <dcterms:modified xsi:type="dcterms:W3CDTF">2026-05-27T09:17:00Z</dcterms:modified>
</cp:coreProperties>
</file>