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5F41"/>
    <a:srgbClr val="00B85C"/>
    <a:srgbClr val="00CC66"/>
    <a:srgbClr val="E8EBF0"/>
    <a:srgbClr val="F9F5F5"/>
    <a:srgbClr val="E13A23"/>
    <a:srgbClr val="F4F0F0"/>
    <a:srgbClr val="E8F0F0"/>
    <a:srgbClr val="F1F4F5"/>
    <a:srgbClr val="E7EB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6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0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marketing-rynka-avtozapchastej/monitoring-tsen-na-shiny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1916042" y="226614"/>
            <a:ext cx="7012423" cy="4307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54289" y="636745"/>
            <a:ext cx="7474173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en-US" sz="1200" dirty="0">
                <a:latin typeface="+mj-lt"/>
              </a:rPr>
              <a:t> </a:t>
            </a:r>
            <a:r>
              <a:rPr lang="ru-RU" sz="1200" dirty="0">
                <a:latin typeface="+mj-lt"/>
              </a:rPr>
              <a:t>проанализировало </a:t>
            </a:r>
            <a:r>
              <a:rPr lang="ru-RU" sz="1200" dirty="0">
                <a:latin typeface="+mj-lt"/>
                <a:hlinkClick r:id="rId3"/>
              </a:rPr>
              <a:t>динамику средних цен на новые шины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непремиального</a:t>
            </a:r>
            <a:r>
              <a:rPr lang="ru-RU" sz="1200" dirty="0">
                <a:latin typeface="+mj-lt"/>
              </a:rPr>
              <a:t> ценового сегмента для легковых автомобилей. </a:t>
            </a:r>
          </a:p>
          <a:p>
            <a:pPr algn="just" fontAlgn="t">
              <a:spcAft>
                <a:spcPts val="600"/>
              </a:spcAft>
            </a:pPr>
            <a:r>
              <a:rPr lang="ru-RU" sz="1200" dirty="0">
                <a:solidFill>
                  <a:srgbClr val="212121"/>
                </a:solidFill>
                <a:latin typeface="+mj-lt"/>
              </a:rPr>
              <a:t>За год, с апреля 2025 по апрель 2026 года, средняя цена на не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премиальные</a:t>
            </a:r>
            <a:r>
              <a:rPr lang="ru-RU" sz="1200" dirty="0">
                <a:solidFill>
                  <a:srgbClr val="212121"/>
                </a:solidFill>
                <a:latin typeface="+mj-lt"/>
              </a:rPr>
              <a:t> всесезонные шины выросла на 3,8%, зимние шины – на 1,4%. В то же время летние шины подешевели на 4,8%. </a:t>
            </a:r>
          </a:p>
          <a:p>
            <a:pPr algn="just" fontAlgn="t">
              <a:spcAft>
                <a:spcPts val="600"/>
              </a:spcAft>
            </a:pPr>
            <a:r>
              <a:rPr lang="ru-RU" sz="1200" dirty="0">
                <a:solidFill>
                  <a:srgbClr val="212121"/>
                </a:solidFill>
                <a:latin typeface="+mj-lt"/>
              </a:rPr>
              <a:t>За месяц, с марта по апрель текущего года, стоимость непремиальных всесезонных шин сократилась на 0,7% до 13,2 тыс. рублей, зимних шин – на 0,8% до 9,7 тыс. рублей. Средняя цена на летние шины, напротив, подросла на 0,3% до 9,9 тыс. рублей.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6108CD-F6AD-46CC-AB1C-CA9C1EFF6451}"/>
              </a:ext>
            </a:extLst>
          </p:cNvPr>
          <p:cNvSpPr txBox="1"/>
          <p:nvPr/>
        </p:nvSpPr>
        <p:spPr>
          <a:xfrm>
            <a:off x="1454289" y="320167"/>
            <a:ext cx="74741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Почти на 5% подешевели летние шины за год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DD1B49C-C977-49C2-815D-9FE46D8329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4286" y="2175628"/>
            <a:ext cx="7581900" cy="461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4885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2634</TotalTime>
  <Words>117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248</cp:revision>
  <cp:lastPrinted>2025-02-04T07:32:20Z</cp:lastPrinted>
  <dcterms:created xsi:type="dcterms:W3CDTF">2022-08-09T13:01:09Z</dcterms:created>
  <dcterms:modified xsi:type="dcterms:W3CDTF">2026-05-07T08:20:13Z</dcterms:modified>
</cp:coreProperties>
</file>