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A3CC"/>
    <a:srgbClr val="2F75AF"/>
    <a:srgbClr val="73A5D3"/>
    <a:srgbClr val="4DD393"/>
    <a:srgbClr val="4BC98D"/>
    <a:srgbClr val="9EE2C2"/>
    <a:srgbClr val="009E47"/>
    <a:srgbClr val="EB701D"/>
    <a:srgbClr val="FF6011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74" autoAdjust="0"/>
    <p:restoredTop sz="94660"/>
  </p:normalViewPr>
  <p:slideViewPr>
    <p:cSldViewPr snapToGrid="0">
      <p:cViewPr>
        <p:scale>
          <a:sx n="110" d="100"/>
          <a:sy n="110" d="100"/>
        </p:scale>
        <p:origin x="209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novye-gruzovye-avtomobili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tseny-na-avtomobili/tseny-na-poderzhannye-gruzovye-avtomobil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382572" y="689664"/>
            <a:ext cx="743009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Маркетинговое агентство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hlinkClick r:id="rId2"/>
              </a:rPr>
              <a:t>НАПИ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 проанализировало динамику средних цен на новые и подержанные* седельные тягачи.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В апреле</a:t>
            </a:r>
            <a:r>
              <a:rPr kumimoji="0" lang="ru-RU" sz="1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 2023 года </a:t>
            </a:r>
            <a:r>
              <a:rPr kumimoji="0" lang="ru-RU" sz="1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hlinkClick r:id="rId3"/>
              </a:rPr>
              <a:t>цены на новые тягачи</a:t>
            </a:r>
            <a:r>
              <a:rPr kumimoji="0" lang="ru-RU" sz="1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 сократились на 10,8%, на подержанные – на 0,1%. Снижались средние цены и в апреле 2025 года – на 8,5% на новые и на 21,0% на подержанные. При этом в апреле 2024 года тягачи подорожали, стоимость новой техники выросла на 3,4%, а подержанной – на 19,4%.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В апреле текущего года по сравнению с аналогичным периодом 2022 года средние цены на новые тягачи сократились на 11,2%, на подержанные – на 14,4%. </a:t>
            </a:r>
          </a:p>
          <a:p>
            <a:pPr algn="just">
              <a:spcAft>
                <a:spcPts val="600"/>
              </a:spcAft>
              <a:defRPr/>
            </a:pPr>
            <a:r>
              <a:rPr lang="ru-RU" sz="1200" dirty="0">
                <a:solidFill>
                  <a:prstClr val="black"/>
                </a:solidFill>
                <a:latin typeface="+mj-lt"/>
              </a:rPr>
              <a:t>По сравнению с апрелем прошлого года стоимость новой техники выросла на 5,2% и достигла 9,9 млн рублей. </a:t>
            </a:r>
            <a:r>
              <a:rPr lang="ru-RU" sz="1200" dirty="0">
                <a:solidFill>
                  <a:prstClr val="black"/>
                </a:solidFill>
                <a:latin typeface="+mj-lt"/>
                <a:hlinkClick r:id="rId4"/>
              </a:rPr>
              <a:t>Цены на подержанные тягачи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 снизились на 9,2% и составили 4,8 млн рублей.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880560" y="299179"/>
            <a:ext cx="71160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На сколько подешевели седельные тягачи за четыре года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0C106C-E43C-435F-A168-CE177E0F2D59}"/>
              </a:ext>
            </a:extLst>
          </p:cNvPr>
          <p:cNvSpPr txBox="1"/>
          <p:nvPr/>
        </p:nvSpPr>
        <p:spPr>
          <a:xfrm>
            <a:off x="617271" y="6253217"/>
            <a:ext cx="126328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*не старше 20 лет</a:t>
            </a:r>
            <a:endParaRPr kumimoji="0" lang="ru-RU" sz="9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8CE40A4-B2EB-40FC-8ADA-EE11CFBCFB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7621" y="2771775"/>
            <a:ext cx="7620000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280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1925</TotalTime>
  <Words>148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219</cp:revision>
  <cp:lastPrinted>2025-03-10T08:02:55Z</cp:lastPrinted>
  <dcterms:created xsi:type="dcterms:W3CDTF">2022-08-09T13:01:09Z</dcterms:created>
  <dcterms:modified xsi:type="dcterms:W3CDTF">2026-05-05T09:41:25Z</dcterms:modified>
</cp:coreProperties>
</file>