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85FF"/>
    <a:srgbClr val="CD9BFF"/>
    <a:srgbClr val="A143FF"/>
    <a:srgbClr val="F9F66D"/>
    <a:srgbClr val="BC79FF"/>
    <a:srgbClr val="FF8585"/>
    <a:srgbClr val="F45A5A"/>
    <a:srgbClr val="FF6565"/>
    <a:srgbClr val="C55A11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2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0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740992" y="6558526"/>
            <a:ext cx="390263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00175" y="973788"/>
            <a:ext cx="7544983" cy="421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за январь-апрель 2026 года было продано 78,8 тыс. ед. </a:t>
            </a:r>
            <a:r>
              <a:rPr lang="ru-RU" sz="1200">
                <a:latin typeface="+mj-lt"/>
              </a:rPr>
              <a:t>грузовых автомобилей*, </a:t>
            </a:r>
            <a:r>
              <a:rPr lang="ru-RU" sz="1200" dirty="0">
                <a:latin typeface="+mj-lt"/>
              </a:rPr>
              <a:t>что на 7,8% меньше, чем за аналогичный период 2025 года. Из них 16,3 тыс. ед. были новыми (-22,7% по сравнению с прошлым годом), а 62,5 тыс. ед. – подержанными (-2,9%).</a:t>
            </a: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Значительнее всего сократились продажи в сегментах подъемной техники (-20,3%), фургонов (-19,4%), самосвалов (-13,2%) и строительной техники (-11,4%). Рост показал только сегмент седельных тягачей (+6,3%). Среди новой техники ниже рынка упали продажи в сегментах фургонов (-40,0%), подъемной техники (-30,5%), седельных тягачей (-26,7%). При этом вырос сегмент коммунальной техники (+14,0). Среди подержанной техники сильнее всего сократились продажи коммунальной (-21,3%) и подъемной техники (-14,6%), а также самосвалов (-11,5%). Положительную динамику продемонстрировал сегмент седельных тягачей (+16,3%).</a:t>
            </a:r>
          </a:p>
          <a:p>
            <a:pPr algn="just">
              <a:lnSpc>
                <a:spcPct val="1500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</a:rPr>
              <a:t>За год доля новой техники в </a:t>
            </a:r>
            <a:r>
              <a:rPr lang="ru-RU" sz="1200" dirty="0">
                <a:latin typeface="+mj-lt"/>
                <a:hlinkClick r:id="rId4"/>
              </a:rPr>
              <a:t>продажах грузовых автомобилей </a:t>
            </a:r>
            <a:r>
              <a:rPr lang="ru-RU" sz="1200" dirty="0">
                <a:latin typeface="+mj-lt"/>
              </a:rPr>
              <a:t>сократилась на 4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и составила 20,7%. Снижение доли новых грузовиков произошло во всех сегментах, кроме коммунальной техники (+8,9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45,7%). Особенно сильно доля новой техники сократилась в сегменте фургонов (-8,4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24,6%) и седельных тягачей (-7,3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до 16,1%).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00175" y="317617"/>
            <a:ext cx="7606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сегменты на рынке новых и подержанных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грузовиков выросли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D2671A-8C13-404B-9B2F-98EB2ED80D37}"/>
              </a:ext>
            </a:extLst>
          </p:cNvPr>
          <p:cNvSpPr txBox="1"/>
          <p:nvPr/>
        </p:nvSpPr>
        <p:spPr>
          <a:xfrm>
            <a:off x="649480" y="6189194"/>
            <a:ext cx="2238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/>
              <a:t>_____________________</a:t>
            </a:r>
            <a:br>
              <a:rPr lang="ru-RU" sz="900"/>
            </a:br>
            <a:r>
              <a:rPr lang="ru-RU" sz="900"/>
              <a:t>* </a:t>
            </a:r>
            <a:r>
              <a:rPr lang="ru-RU" sz="900" dirty="0"/>
              <a:t>автомобили с полной массой свыше 6 т.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537380" y="0"/>
            <a:ext cx="7606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435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B5288B-1200-44FF-ABD8-75821F5A2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37277"/>
            <a:ext cx="8858250" cy="558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0050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1948</TotalTime>
  <Words>259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285</cp:revision>
  <cp:lastPrinted>2025-02-13T07:23:18Z</cp:lastPrinted>
  <dcterms:created xsi:type="dcterms:W3CDTF">2022-08-09T13:01:09Z</dcterms:created>
  <dcterms:modified xsi:type="dcterms:W3CDTF">2026-05-15T08:45:51Z</dcterms:modified>
</cp:coreProperties>
</file>