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76B7"/>
    <a:srgbClr val="1B4367"/>
    <a:srgbClr val="1F4E79"/>
    <a:srgbClr val="7C9CD6"/>
    <a:srgbClr val="EDEFF3"/>
    <a:srgbClr val="EAF4E4"/>
    <a:srgbClr val="6DA945"/>
    <a:srgbClr val="6B6B6B"/>
    <a:srgbClr val="4B732F"/>
    <a:srgbClr val="3A59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36" autoAdjust="0"/>
    <p:restoredTop sz="94660"/>
  </p:normalViewPr>
  <p:slideViewPr>
    <p:cSldViewPr snapToGrid="0">
      <p:cViewPr>
        <p:scale>
          <a:sx n="112" d="100"/>
          <a:sy n="112" d="100"/>
        </p:scale>
        <p:origin x="14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4315287" y="6566638"/>
            <a:ext cx="4377563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 (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Национальное Агентство Промышленной Информации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8102" y="849265"/>
            <a:ext cx="7576502" cy="4824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обновило отчет «</a:t>
            </a:r>
            <a:r>
              <a:rPr lang="ru-RU" sz="1100" dirty="0">
                <a:latin typeface="+mj-lt"/>
                <a:hlinkClick r:id="rId3"/>
              </a:rPr>
              <a:t>Остаточная стоимость грузовых автомобилей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»</a:t>
            </a:r>
            <a:r>
              <a:rPr lang="ru-RU" sz="1100" dirty="0">
                <a:latin typeface="+mj-lt"/>
              </a:rPr>
              <a:t> по итогам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квартала 2026 года. На графиках представлены актуальные на 2023-2025 годы цены на новые седельные тягачи и остаточная стоимость этой подержанной техники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текущего </a:t>
            </a:r>
            <a:r>
              <a:rPr lang="ru-RU" sz="1100">
                <a:latin typeface="+mj-lt"/>
              </a:rPr>
              <a:t>года.</a:t>
            </a:r>
          </a:p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100">
                <a:latin typeface="+mj-lt"/>
              </a:rPr>
              <a:t>Среди представленных на графике китайских седельных тягачей возрастом 1 год дороже всего в прошлом квартале можно было продать</a:t>
            </a:r>
            <a:r>
              <a:rPr lang="en-US" sz="1100">
                <a:latin typeface="+mj-lt"/>
              </a:rPr>
              <a:t> SITRAK C7H MAX</a:t>
            </a:r>
            <a:r>
              <a:rPr lang="ru-RU" sz="1100">
                <a:latin typeface="+mj-lt"/>
              </a:rPr>
              <a:t>, средняя цена которого составляла 8,5 млн рублей. </a:t>
            </a:r>
            <a:r>
              <a:rPr lang="en-US" sz="1100">
                <a:latin typeface="+mj-lt"/>
              </a:rPr>
              <a:t>SITRAK C7H MAX</a:t>
            </a:r>
            <a:r>
              <a:rPr lang="ru-RU" sz="1100">
                <a:latin typeface="+mj-lt"/>
              </a:rPr>
              <a:t> также оказался лидером по сохранности остаточной стоимости по отношению к актуальной на </a:t>
            </a:r>
            <a:r>
              <a:rPr lang="en-US" sz="1100">
                <a:latin typeface="+mj-lt"/>
              </a:rPr>
              <a:t>I</a:t>
            </a:r>
            <a:r>
              <a:rPr lang="ru-RU" sz="1100">
                <a:latin typeface="+mj-lt"/>
              </a:rPr>
              <a:t> квартал 2025 года цене нового тягача, сохранив 87,70%.</a:t>
            </a:r>
          </a:p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100">
                <a:latin typeface="+mj-lt"/>
              </a:rPr>
              <a:t>Из </a:t>
            </a:r>
            <a:r>
              <a:rPr lang="ru-RU" sz="1100" dirty="0">
                <a:latin typeface="+mj-lt"/>
              </a:rPr>
              <a:t>подержанных тягачей возрастом 2 года вновь дороже всего можно было продать</a:t>
            </a:r>
            <a:r>
              <a:rPr lang="en-US" sz="1100" dirty="0">
                <a:latin typeface="+mj-lt"/>
              </a:rPr>
              <a:t> SITRAK C7H MAX</a:t>
            </a:r>
            <a:r>
              <a:rPr lang="ru-RU" sz="1100" dirty="0">
                <a:latin typeface="+mj-lt"/>
              </a:rPr>
              <a:t>, средняя цена составляла 7,3 млн рублей. Лучшим по сохранности остаточной стоимости по отношению к актуальной на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 2024 года цене нового тягача стал </a:t>
            </a:r>
            <a:r>
              <a:rPr lang="en-US" sz="1100" dirty="0">
                <a:latin typeface="+mj-lt"/>
              </a:rPr>
              <a:t>SITRAK C7H</a:t>
            </a:r>
            <a:r>
              <a:rPr lang="ru-RU" sz="1100" dirty="0">
                <a:latin typeface="+mj-lt"/>
              </a:rPr>
              <a:t>, который сохранил 71,13%.</a:t>
            </a:r>
          </a:p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100" dirty="0">
                <a:latin typeface="+mj-lt"/>
              </a:rPr>
              <a:t>Среди рассматриваемых китайских седельных тягачей возрастом 3 года дороже всего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2026 года можно было продать</a:t>
            </a:r>
            <a:r>
              <a:rPr lang="en-US" sz="1100" dirty="0">
                <a:latin typeface="+mj-lt"/>
              </a:rPr>
              <a:t> SITRAK C7H MAX</a:t>
            </a:r>
            <a:r>
              <a:rPr lang="ru-RU" sz="1100" dirty="0">
                <a:latin typeface="+mj-lt"/>
              </a:rPr>
              <a:t>, средняя цена которого составляла 6,7 млн рублей. По сохранности остаточной стоимости по отношению к актуальной на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 2023 года цене нового тягача лидировал </a:t>
            </a:r>
            <a:r>
              <a:rPr lang="en-US" sz="1100" dirty="0">
                <a:latin typeface="+mj-lt"/>
              </a:rPr>
              <a:t>JAC K7</a:t>
            </a:r>
            <a:r>
              <a:rPr lang="ru-RU" sz="1100" dirty="0">
                <a:latin typeface="+mj-lt"/>
              </a:rPr>
              <a:t>, сохранивший 87,70%. </a:t>
            </a:r>
          </a:p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100" dirty="0">
                <a:latin typeface="+mj-lt"/>
              </a:rPr>
              <a:t>Отметим, что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2025 года цены на новые тягачи в большинстве случаев были ниже, чем в тот же период 2023</a:t>
            </a:r>
            <a:r>
              <a:rPr lang="en-US" sz="1100" dirty="0">
                <a:latin typeface="+mj-lt"/>
              </a:rPr>
              <a:t>-2024</a:t>
            </a:r>
            <a:r>
              <a:rPr lang="ru-RU" sz="1100" dirty="0">
                <a:latin typeface="+mj-lt"/>
              </a:rPr>
              <a:t> годов. </a:t>
            </a:r>
            <a:endParaRPr lang="en-US" sz="1100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2683565" y="1385224"/>
            <a:ext cx="1523174" cy="686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НАПИ_грузовые_авто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НАПИ_остаточная_стоимость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мах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438102" y="291362"/>
            <a:ext cx="757650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теряют в цене седельные тягачи, приобретенные в 2023-2025 годах</a:t>
            </a:r>
          </a:p>
        </p:txBody>
      </p:sp>
    </p:spTree>
    <p:extLst>
      <p:ext uri="{BB962C8B-B14F-4D97-AF65-F5344CB8AC3E}">
        <p14:creationId xmlns:p14="http://schemas.microsoft.com/office/powerpoint/2010/main" val="2455271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A3291BF-3ADA-4FF8-ABFA-48550194C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651" y="752475"/>
            <a:ext cx="7572375" cy="610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4007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2305</TotalTime>
  <Words>259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249</cp:revision>
  <cp:lastPrinted>2026-05-13T08:44:18Z</cp:lastPrinted>
  <dcterms:created xsi:type="dcterms:W3CDTF">2022-08-09T13:01:09Z</dcterms:created>
  <dcterms:modified xsi:type="dcterms:W3CDTF">2026-05-13T09:39:56Z</dcterms:modified>
</cp:coreProperties>
</file>