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4444"/>
    <a:srgbClr val="FF8585"/>
    <a:srgbClr val="F45A5A"/>
    <a:srgbClr val="FF6565"/>
    <a:srgbClr val="C55A11"/>
    <a:srgbClr val="F8CBAD"/>
    <a:srgbClr val="62983E"/>
    <a:srgbClr val="C0DDAD"/>
    <a:srgbClr val="B2D69A"/>
    <a:srgbClr val="91C4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322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4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services/avtomobilnaya-statistika/park-avtomobilej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933431" y="786503"/>
            <a:ext cx="8055908" cy="1769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600"/>
              </a:spcAft>
            </a:pPr>
            <a:r>
              <a:rPr lang="ru-RU" sz="1100">
                <a:latin typeface="+mj-lt"/>
              </a:rPr>
              <a:t>               По </a:t>
            </a:r>
            <a:r>
              <a:rPr lang="ru-RU" sz="1100" dirty="0">
                <a:latin typeface="+mj-lt"/>
              </a:rPr>
              <a:t>данным маркетингового агентства </a:t>
            </a:r>
            <a:r>
              <a:rPr lang="ru-RU" sz="1100" dirty="0">
                <a:latin typeface="+mj-lt"/>
                <a:hlinkClick r:id="rId2"/>
              </a:rPr>
              <a:t>НАПИ</a:t>
            </a:r>
            <a:r>
              <a:rPr lang="ru-RU" sz="1100" dirty="0">
                <a:latin typeface="+mj-lt"/>
              </a:rPr>
              <a:t>, в парке легковых автомобилей на 01.01.2026 г.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насчитывается 52,9 млн единиц техники. В парке числится 17,1 млн автомобилей российских брендов, что составляет 32,4% парка. Также </a:t>
            </a:r>
            <a:r>
              <a:rPr lang="ru-RU" sz="1100" dirty="0">
                <a:latin typeface="+mj-lt"/>
                <a:cs typeface="Arial" panose="020B0604020202020204" pitchFamily="34" charset="0"/>
                <a:hlinkClick r:id="rId3"/>
              </a:rPr>
              <a:t>в парк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 входит 3,1 млн легковых автомобилей китайских брендов, на них приходится 5,8% </a:t>
            </a:r>
            <a:r>
              <a:rPr lang="ru-RU" sz="1100">
                <a:latin typeface="+mj-lt"/>
                <a:cs typeface="Arial" panose="020B0604020202020204" pitchFamily="34" charset="0"/>
              </a:rPr>
              <a:t>парка.</a:t>
            </a:r>
            <a:endParaRPr lang="ru-RU" sz="1100" dirty="0">
              <a:latin typeface="+mj-lt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На долю  ТОП-10 </a:t>
            </a:r>
            <a:r>
              <a:rPr lang="ru-RU" sz="1100">
                <a:latin typeface="+mj-lt"/>
                <a:cs typeface="Arial" panose="020B0604020202020204" pitchFamily="34" charset="0"/>
              </a:rPr>
              <a:t>регионов приходится </a:t>
            </a:r>
            <a:r>
              <a:rPr lang="ru-RU" sz="1100" dirty="0">
                <a:latin typeface="+mj-lt"/>
                <a:cs typeface="Arial" panose="020B0604020202020204" pitchFamily="34" charset="0"/>
              </a:rPr>
              <a:t>41,1% парка легковых автомобилей. Доля легковых автомобилей российских брендов в десятке регионов составляет 27,6%, китайских – </a:t>
            </a:r>
            <a:r>
              <a:rPr lang="ru-RU" sz="1100">
                <a:latin typeface="+mj-lt"/>
                <a:cs typeface="Arial" panose="020B0604020202020204" pitchFamily="34" charset="0"/>
              </a:rPr>
              <a:t>7,4%.</a:t>
            </a:r>
            <a:endParaRPr lang="ru-RU" sz="1100" dirty="0">
              <a:latin typeface="+mj-lt"/>
              <a:cs typeface="Arial" panose="020B0604020202020204" pitchFamily="34" charset="0"/>
            </a:endParaRPr>
          </a:p>
          <a:p>
            <a:pPr algn="just">
              <a:spcAft>
                <a:spcPts val="600"/>
              </a:spcAft>
            </a:pPr>
            <a:r>
              <a:rPr lang="ru-RU" sz="1100" dirty="0">
                <a:latin typeface="+mj-lt"/>
                <a:cs typeface="Arial" panose="020B0604020202020204" pitchFamily="34" charset="0"/>
              </a:rPr>
              <a:t>Среди рассматриваемых регионов автомобили российских брендов превалируют в Самарской области (48,6%) и республике Башкортостан (44,1%). В Москве и Санкт-Петербурге доля российских автомобилей наименьшая – 14,4% и 15,2% соответственно. При этом в этих регионах наибольшая доля автомобилей китайских брендов – 9,0% в Москве и 9,6% в Санкт-Петербурге. Меньше всего китайских автомобилей в Свердловской области (5,6%) и республике Башкортостан (5,4%).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00175" y="272674"/>
            <a:ext cx="74485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каких регионах доля китайских легковых авто больше </a:t>
            </a:r>
            <a:endParaRPr lang="ru-RU" sz="16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430993" y="0"/>
            <a:ext cx="76066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ru-RU" sz="1600" b="1" dirty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1D60397-F8D7-472A-A7F5-BC249E5A0D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3114" y="2731494"/>
            <a:ext cx="7896225" cy="4010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09418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2009</TotalTime>
  <Words>160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305</cp:revision>
  <cp:lastPrinted>2025-02-13T07:23:18Z</cp:lastPrinted>
  <dcterms:created xsi:type="dcterms:W3CDTF">2022-08-09T13:01:09Z</dcterms:created>
  <dcterms:modified xsi:type="dcterms:W3CDTF">2026-04-08T07:49:58Z</dcterms:modified>
</cp:coreProperties>
</file>