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A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3" autoAdjust="0"/>
    <p:restoredTop sz="94660"/>
  </p:normalViewPr>
  <p:slideViewPr>
    <p:cSldViewPr snapToGrid="0">
      <p:cViewPr>
        <p:scale>
          <a:sx n="100" d="100"/>
          <a:sy n="100" d="100"/>
        </p:scale>
        <p:origin x="115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944052" y="579176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7EE8B5-FD12-427A-9893-63E2D716207A}"/>
              </a:ext>
            </a:extLst>
          </p:cNvPr>
          <p:cNvSpPr txBox="1"/>
          <p:nvPr/>
        </p:nvSpPr>
        <p:spPr>
          <a:xfrm>
            <a:off x="1819380" y="281354"/>
            <a:ext cx="69039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Рынок автобусов сокращается, сегмент автобусов длиной более 12 м – растет 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572427" y="920958"/>
            <a:ext cx="7150871" cy="4230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</a:t>
            </a:r>
            <a:r>
              <a:rPr lang="en-US" sz="1200" dirty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за январь-март 2026 года было продано 5,3 тыс. ед. новых и подержанных автобусов, что на 21,7% меньше, чем годом ранее, когда было реализовано 6,8 тыс. автобусов. Из них 1,9 тыс. ед. были новыми (-4,3% по сравнению с 2025 годом), а 3,4 тыс. ед. – подержанными (-28,8%)</a:t>
            </a:r>
          </a:p>
          <a:p>
            <a:pPr algn="just">
              <a:lnSpc>
                <a:spcPts val="18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ts val="1800"/>
              </a:lnSpc>
            </a:pPr>
            <a:r>
              <a:rPr lang="ru-RU" sz="1200" dirty="0">
                <a:latin typeface="+mj-lt"/>
              </a:rPr>
              <a:t>За год сократились </a:t>
            </a:r>
            <a:r>
              <a:rPr lang="ru-RU" sz="1200" dirty="0">
                <a:latin typeface="+mj-lt"/>
                <a:hlinkClick r:id="rId4"/>
              </a:rPr>
              <a:t>продажи новых автобусов </a:t>
            </a:r>
            <a:r>
              <a:rPr lang="ru-RU" sz="1200" dirty="0">
                <a:latin typeface="+mj-lt"/>
              </a:rPr>
              <a:t>длиной 6-8 м (-46,0% до 0,3 тыс. ед.), 10-12 м (-18,0% до 0,3 тыс. ед.), 8-10 м (-0,5% до 0,6 тыс. ед.). При этом выросли продажи новых автобусов длиной более 12 м (+59,5% до 0,7 тыс. ед.). Продажи подержанных автобусов упали во всех сегментах: 8-10 м (-37,1% до 0,7 тыс. ед.), 6-8 м (-36,2% до 1,2 тыс. ед.), более 12 м (-20,9% до 0,4 тыс. ед.), 10-12 м (-13,3% до 1,1 тыс. ед.).</a:t>
            </a:r>
          </a:p>
          <a:p>
            <a:pPr algn="just">
              <a:lnSpc>
                <a:spcPts val="18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ts val="1800"/>
              </a:lnSpc>
            </a:pPr>
            <a:r>
              <a:rPr lang="ru-RU" sz="1200" dirty="0">
                <a:latin typeface="+mj-lt"/>
              </a:rPr>
              <a:t>Среди новой техники увеличилась доля автобусов длиной 8-10 м (+1,2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 и более 12 м (+13,9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.), сократилась доля автобусов длиной 6-8 м (-11,8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 и 10-12 м (-3,0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.). Наибольшая доля в продажах новой техники в январе-марте 2026 года приходится на автобусы длиной более 12 м (34,7%) и 8-10 м (32,7%). </a:t>
            </a:r>
          </a:p>
          <a:p>
            <a:pPr algn="just">
              <a:lnSpc>
                <a:spcPts val="18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ts val="1800"/>
              </a:lnSpc>
            </a:pPr>
            <a:r>
              <a:rPr lang="ru-RU" sz="1200" dirty="0">
                <a:latin typeface="+mj-lt"/>
              </a:rPr>
              <a:t>В сегменте подержанной техники увеличилась доля автобусов длиной 10-12 м (+5,6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 и более 12 м (+1,3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.), сократилась доля автобусов длиной 6-8 м (-4,2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 и 8-10 м (-2,7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.). Более трети продаж подержанной техники составляют на автобусы длиной 6-8 м (36,0%).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1672935" y="997767"/>
            <a:ext cx="1133644" cy="4143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ru-RU" sz="1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НАПИ_автобусы</a:t>
            </a:r>
            <a:br>
              <a:rPr lang="ru-RU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000" dirty="0"/>
              <a:t>#</a:t>
            </a:r>
            <a:r>
              <a:rPr lang="ru-RU" sz="1000" dirty="0" err="1"/>
              <a:t>НАПИ_продажи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984662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864891" y="6273235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95400A2-5708-4E83-83A2-469A92458C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357" y="838200"/>
            <a:ext cx="8086725" cy="51816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958F033-7213-4425-864B-9464931057DA}"/>
              </a:ext>
            </a:extLst>
          </p:cNvPr>
          <p:cNvSpPr txBox="1"/>
          <p:nvPr/>
        </p:nvSpPr>
        <p:spPr>
          <a:xfrm>
            <a:off x="1409700" y="276988"/>
            <a:ext cx="757573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Рынок автобусов сокращается, сегмент автобусов длиной более 12 м – растет 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5547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636</TotalTime>
  <Words>363</Words>
  <Application>Microsoft Office PowerPoint</Application>
  <PresentationFormat>Экран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134</cp:revision>
  <dcterms:created xsi:type="dcterms:W3CDTF">2022-08-09T13:01:09Z</dcterms:created>
  <dcterms:modified xsi:type="dcterms:W3CDTF">2026-04-14T07:41:54Z</dcterms:modified>
</cp:coreProperties>
</file>