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6" d="100"/>
          <a:sy n="106" d="100"/>
        </p:scale>
        <p:origin x="216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78422" y="674656"/>
            <a:ext cx="741774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январь-март 2026 года было продано 13,1 тыс. ед. подержанных полуприцепов, что на 2,6% больше, чем годом ранее. За год выросли продажи </a:t>
            </a:r>
            <a:r>
              <a:rPr lang="ru-RU" sz="1100" dirty="0" err="1">
                <a:latin typeface="+mj-lt"/>
              </a:rPr>
              <a:t>тентованных</a:t>
            </a:r>
            <a:r>
              <a:rPr lang="ru-RU" sz="1100" dirty="0">
                <a:latin typeface="+mj-lt"/>
              </a:rPr>
              <a:t> полуприцепов (30,0%) и рефрижераторов (20,7%). При этом сократились продажи бортовых (-18,7%) и самосвальных (-8,0%) полуприцепов, а также автоцистерн (-2,6%). Продажи техники из ТОП-5 подросли на 5,0%, на них пришлось почти 74% от общего числа реализованных полуприцепов.</a:t>
            </a:r>
          </a:p>
          <a:p>
            <a:pPr marL="36576" fontAlgn="ctr">
              <a:spcAft>
                <a:spcPts val="600"/>
              </a:spcAft>
            </a:pPr>
            <a:r>
              <a:rPr lang="ru-RU" sz="1100" dirty="0">
                <a:latin typeface="+mj-lt"/>
                <a:hlinkClick r:id="rId3"/>
              </a:rPr>
              <a:t>Продажи подержанных прицепов </a:t>
            </a:r>
            <a:r>
              <a:rPr lang="ru-RU" sz="1100" dirty="0">
                <a:latin typeface="+mj-lt"/>
              </a:rPr>
              <a:t>в первом квартале 2026 года составили 1,8 тыс. ед., за год сократившись на 28,9%. Более чем на треть упали продажи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самосвальных прицепов и </a:t>
            </a:r>
            <a:r>
              <a:rPr lang="ru-RU" sz="1100" dirty="0" err="1">
                <a:solidFill>
                  <a:srgbClr val="000000"/>
                </a:solidFill>
                <a:latin typeface="+mj-lt"/>
              </a:rPr>
              <a:t>сортиментовозов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. Также с</a:t>
            </a:r>
            <a:r>
              <a:rPr lang="ru-RU" sz="1100" dirty="0">
                <a:latin typeface="+mj-lt"/>
              </a:rPr>
              <a:t>низились продажи 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бортовых (-22,5%) и </a:t>
            </a:r>
            <a:r>
              <a:rPr lang="ru-RU" sz="1100" dirty="0" err="1">
                <a:solidFill>
                  <a:srgbClr val="000000"/>
                </a:solidFill>
                <a:latin typeface="+mj-lt"/>
              </a:rPr>
              <a:t>тентованных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(-12,8%) прицепов. Из пятерки лидеров положительную динамику показали только фургоны (+10,3%). За год ТОП-5 сократился чуть меньше рынка – на 27,9%, а его доля выросла до 88,0%.</a:t>
            </a:r>
            <a:endParaRPr lang="ru-RU" sz="20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26474" y="325300"/>
            <a:ext cx="76721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26474" y="268684"/>
            <a:ext cx="75696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Продажи подержанных прицепов упали ниже прошлогодних показателей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D33FA51-638F-4957-AF66-F232BCA589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5895" y="2409006"/>
            <a:ext cx="716280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905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2097</TotalTime>
  <Words>166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352</cp:revision>
  <cp:lastPrinted>2025-02-13T07:23:18Z</cp:lastPrinted>
  <dcterms:created xsi:type="dcterms:W3CDTF">2022-08-09T13:01:09Z</dcterms:created>
  <dcterms:modified xsi:type="dcterms:W3CDTF">2026-04-23T07:23:49Z</dcterms:modified>
</cp:coreProperties>
</file>