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C46627"/>
    <a:srgbClr val="F4B9A4"/>
    <a:srgbClr val="7D7D7D"/>
    <a:srgbClr val="C9C9C9"/>
    <a:srgbClr val="FF0D0D"/>
    <a:srgbClr val="CC3300"/>
    <a:srgbClr val="EEEEEE"/>
    <a:srgbClr val="FF4747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6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tseny-na-avtomobili/tseny-na-novye-legkovy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24689" y="824032"/>
            <a:ext cx="7547629" cy="1325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проанализировало </a:t>
            </a:r>
            <a:r>
              <a:rPr lang="ru-RU" sz="1200" dirty="0">
                <a:latin typeface="+mj-lt"/>
                <a:hlinkClick r:id="rId4"/>
              </a:rPr>
              <a:t>рекомендованные розничные цены</a:t>
            </a:r>
            <a:r>
              <a:rPr lang="ru-RU" sz="1200" dirty="0">
                <a:latin typeface="+mj-lt"/>
              </a:rPr>
              <a:t> (РРЦ) на новые легковые автомобили в апреле 2026 года</a:t>
            </a:r>
            <a:r>
              <a:rPr lang="ru-RU" sz="1200">
                <a:latin typeface="+mj-lt"/>
              </a:rPr>
              <a:t>. 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сравнению с мартом текущего года изменились цены на 15 комплектаций моделей </a:t>
            </a:r>
            <a:r>
              <a:rPr lang="en-US" sz="1200" dirty="0">
                <a:latin typeface="+mj-lt"/>
              </a:rPr>
              <a:t>HAVAL</a:t>
            </a:r>
            <a:r>
              <a:rPr lang="ru-RU" sz="1200" dirty="0">
                <a:latin typeface="+mj-lt"/>
              </a:rPr>
              <a:t>, MOSKVICH, TANK, HONGQI  и TENET. Цены на все комплектации выросли, прирост составил от 0,5% до </a:t>
            </a:r>
            <a:r>
              <a:rPr lang="ru-RU" sz="1200">
                <a:latin typeface="+mj-lt"/>
              </a:rPr>
              <a:t>4,1%. </a:t>
            </a:r>
            <a:endParaRPr lang="ru-RU" sz="1200" dirty="0"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27239" y="297998"/>
            <a:ext cx="75476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легковой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автомобиль не подешевел в апреле 2026 года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44E72F2-868D-4E17-B8FC-BF837FF563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7239" y="2197552"/>
            <a:ext cx="7362825" cy="43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948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2985</TotalTime>
  <Words>66</Words>
  <Application>Microsoft Office PowerPoint</Application>
  <PresentationFormat>Экран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375</cp:revision>
  <cp:lastPrinted>2025-07-03T06:37:59Z</cp:lastPrinted>
  <dcterms:created xsi:type="dcterms:W3CDTF">2022-08-09T13:01:09Z</dcterms:created>
  <dcterms:modified xsi:type="dcterms:W3CDTF">2026-04-30T07:45:23Z</dcterms:modified>
</cp:coreProperties>
</file>