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3FB"/>
    <a:srgbClr val="D5B5F9"/>
    <a:srgbClr val="F4F0F6"/>
    <a:srgbClr val="7030A0"/>
    <a:srgbClr val="C292F6"/>
    <a:srgbClr val="9999FF"/>
    <a:srgbClr val="4472C4"/>
    <a:srgbClr val="C57B79"/>
    <a:srgbClr val="669E40"/>
    <a:srgbClr val="E1B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4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458275" y="0"/>
            <a:ext cx="7565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9287" y="765834"/>
            <a:ext cx="7493258" cy="995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Маркетинговое агентство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НАПИ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проанализировало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цены на оригинальные запчасти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по страховой корзине для премиальных легковых автомобилей от агрегаторов. </a:t>
            </a:r>
            <a:r>
              <a:rPr lang="ru-RU" sz="1200" dirty="0">
                <a:latin typeface="+mj-lt"/>
              </a:rPr>
              <a:t>За месяц, с февраля 2026 года по март 2026 года, средняя цена на оригинальные запчасти выросла на 0,1%. Значительнее всего цены повысились на капот (1,3%) и передний бампер (1,1%). Снизились в цене колесный диск (-5,2%) и лобовое стекло (-1,4%).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58275" y="310492"/>
            <a:ext cx="7424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запчасти для премиальных легковых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 подорожали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марте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17D0800-887F-4675-9A8A-03A63B81FF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9841" y="1877831"/>
            <a:ext cx="7543800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561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2967</TotalTime>
  <Words>78</Words>
  <Application>Microsoft Office PowerPoint</Application>
  <PresentationFormat>Экран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246</cp:revision>
  <cp:lastPrinted>2023-06-07T08:16:06Z</cp:lastPrinted>
  <dcterms:created xsi:type="dcterms:W3CDTF">2022-08-09T13:01:09Z</dcterms:created>
  <dcterms:modified xsi:type="dcterms:W3CDTF">2026-04-02T07:34:43Z</dcterms:modified>
</cp:coreProperties>
</file>