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4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лушева Ольга Александровна" initials="БОА" lastIdx="1" clrIdx="0">
    <p:extLst>
      <p:ext uri="{19B8F6BF-5375-455C-9EA6-DF929625EA0E}">
        <p15:presenceInfo xmlns:p15="http://schemas.microsoft.com/office/powerpoint/2012/main" userId="Болушева Ольга Александро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6F6"/>
    <a:srgbClr val="FE724C"/>
    <a:srgbClr val="669900"/>
    <a:srgbClr val="7D7D7D"/>
    <a:srgbClr val="C9C9C9"/>
    <a:srgbClr val="FF0D0D"/>
    <a:srgbClr val="CC3300"/>
    <a:srgbClr val="EEEEEE"/>
    <a:srgbClr val="FF4747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5" autoAdjust="0"/>
    <p:restoredTop sz="94660"/>
  </p:normalViewPr>
  <p:slideViewPr>
    <p:cSldViewPr snapToGrid="0">
      <p:cViewPr>
        <p:scale>
          <a:sx n="100" d="100"/>
          <a:sy n="100" d="100"/>
        </p:scale>
        <p:origin x="117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58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pinfo.r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hyperlink" Target="https://leasingstat.ru/lizing-selskohozyajstvennoj-tehniki/" TargetMode="External"/><Relationship Id="rId4" Type="http://schemas.openxmlformats.org/officeDocument/2006/relationships/hyperlink" Target="https://leasingstat.ru/lizing-dorozhno-stroitelnoj-tehniki-2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Прямоугольник 105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409992" y="801244"/>
            <a:ext cx="7547628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3"/>
              </a:rPr>
              <a:t>НАПИ</a:t>
            </a:r>
            <a:r>
              <a:rPr lang="ru-RU" sz="1200" dirty="0">
                <a:latin typeface="+mj-lt"/>
              </a:rPr>
              <a:t>, за январь-март 2026 года в финансовый лизинг было </a:t>
            </a:r>
            <a:r>
              <a:rPr lang="ru-RU" sz="1200">
                <a:latin typeface="+mj-lt"/>
              </a:rPr>
              <a:t>выдано 7,5 </a:t>
            </a:r>
            <a:r>
              <a:rPr lang="ru-RU" sz="1200" dirty="0">
                <a:latin typeface="+mj-lt"/>
              </a:rPr>
              <a:t>тыс. ед. новой и подержанной </a:t>
            </a:r>
            <a:r>
              <a:rPr lang="ru-RU" sz="1200" dirty="0">
                <a:latin typeface="+mj-lt"/>
                <a:hlinkClick r:id="rId4"/>
              </a:rPr>
              <a:t>специализированной техники</a:t>
            </a:r>
            <a:r>
              <a:rPr lang="ru-RU" sz="1200" dirty="0">
                <a:latin typeface="+mj-lt"/>
              </a:rPr>
              <a:t>, что на 20,7% больше, чем годом ранее, когда было выдано 6,2 тыс. ед</a:t>
            </a:r>
            <a:r>
              <a:rPr lang="ru-RU" sz="1200">
                <a:latin typeface="+mj-lt"/>
              </a:rPr>
              <a:t>. </a:t>
            </a:r>
            <a:endParaRPr lang="ru-RU" sz="1200" dirty="0">
              <a:latin typeface="+mj-lt"/>
            </a:endParaRPr>
          </a:p>
          <a:p>
            <a:pPr>
              <a:spcAft>
                <a:spcPts val="1200"/>
              </a:spcAft>
            </a:pPr>
            <a:r>
              <a:rPr lang="ru-RU" sz="1200" dirty="0">
                <a:latin typeface="+mj-lt"/>
              </a:rPr>
              <a:t>Так, значительно вырос лизинг складской техники (+68,7% до 0,4 тыс. ед.) и дорожно-строительной техники (+43,2% до 3 тыс. ед.). Чуть меньше прибавил сегмент </a:t>
            </a:r>
            <a:r>
              <a:rPr lang="ru-RU" sz="1200" dirty="0">
                <a:latin typeface="+mj-lt"/>
                <a:hlinkClick r:id="rId5"/>
              </a:rPr>
              <a:t>лизинга сельскохозяйственной </a:t>
            </a:r>
            <a:r>
              <a:rPr lang="ru-RU" sz="1200" dirty="0">
                <a:latin typeface="+mj-lt"/>
              </a:rPr>
              <a:t>техники (+9,6% до 1,9 тыс. </a:t>
            </a:r>
            <a:r>
              <a:rPr lang="ru-RU" sz="1200">
                <a:latin typeface="+mj-lt"/>
              </a:rPr>
              <a:t>ед.).  </a:t>
            </a:r>
            <a:endParaRPr lang="ru-RU" sz="1200" dirty="0">
              <a:latin typeface="+mj-lt"/>
            </a:endParaRPr>
          </a:p>
          <a:p>
            <a:pPr>
              <a:spcAft>
                <a:spcPts val="1200"/>
              </a:spcAft>
            </a:pPr>
            <a:r>
              <a:rPr lang="ru-RU" sz="1200" dirty="0">
                <a:latin typeface="+mj-lt"/>
              </a:rPr>
              <a:t>Сократился за год только лизинг подъемной техники (-4,5%), в первом квартале текущего он составил 1,7 тыс. ед.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753112" y="296618"/>
            <a:ext cx="7369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87988" y="281412"/>
            <a:ext cx="7369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Какие сегменты лизинга спецтехники выросли в 1 кв. </a:t>
            </a:r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16A7530-C4B1-407B-85AD-AD46A97BAB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09991" y="2819400"/>
            <a:ext cx="7400925" cy="3524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5167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2730</TotalTime>
  <Words>122</Words>
  <Application>Microsoft Office PowerPoint</Application>
  <PresentationFormat>Экран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327</cp:revision>
  <cp:lastPrinted>2025-07-03T06:37:59Z</cp:lastPrinted>
  <dcterms:created xsi:type="dcterms:W3CDTF">2022-08-09T13:01:09Z</dcterms:created>
  <dcterms:modified xsi:type="dcterms:W3CDTF">2026-04-29T07:46:34Z</dcterms:modified>
</cp:coreProperties>
</file>