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42" autoAdjust="0"/>
    <p:restoredTop sz="94660"/>
  </p:normalViewPr>
  <p:slideViewPr>
    <p:cSldViewPr snapToGrid="0">
      <p:cViewPr>
        <p:scale>
          <a:sx n="98" d="100"/>
          <a:sy n="98" d="100"/>
        </p:scale>
        <p:origin x="2136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dilery/dilerskie-seti-legkovyh-avtomobilej-v-rossii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4600" y="285712"/>
            <a:ext cx="749114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Число дилерских и сервисных центров легковых авто выросло в 1кв. 2026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92325" y="696141"/>
            <a:ext cx="74434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600"/>
              </a:lnSpc>
            </a:pP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Маркетинговое агентство 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  <a:hlinkClick r:id="rId2"/>
              </a:rPr>
              <a:t>НАПИ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 обновило отчет по 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  <a:hlinkClick r:id="rId3"/>
              </a:rPr>
              <a:t>дилерским и сервисным центрам легковых автомобилей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 по итогам 1 квартала 2026 года. По сравнению с 4 кварталом 2025 года  количество авторизованных точек продаж выросло на 111 ед., а количество авторизованных сервисных центров увеличилось на 90 ед.  </a:t>
            </a:r>
          </a:p>
          <a:p>
            <a:pPr algn="just">
              <a:lnSpc>
                <a:spcPts val="1600"/>
              </a:lnSpc>
            </a:pP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Число официальных точек продаж китайских брендов за квартал выросло на 108 ед. и составило 3,3 тыс. ед. Их доля достигла 70,7% (+0,7 </a:t>
            </a:r>
            <a:r>
              <a:rPr lang="ru-RU" sz="1100" dirty="0" err="1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п.п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.). Количество сервисных центров выросло на 98 ед. до 3,4 тыс. ед. Доля составила 62,5% (+0,8 </a:t>
            </a:r>
            <a:r>
              <a:rPr lang="ru-RU" sz="1100" dirty="0" err="1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п.п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.).</a:t>
            </a:r>
          </a:p>
        </p:txBody>
      </p:sp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21C71B07-BD11-435B-9E85-6CC47AF0AC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2325" y="2019580"/>
            <a:ext cx="7200900" cy="475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5520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745</TotalTime>
  <Words>112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108</cp:revision>
  <cp:lastPrinted>2024-07-04T07:50:55Z</cp:lastPrinted>
  <dcterms:created xsi:type="dcterms:W3CDTF">2022-08-09T13:01:09Z</dcterms:created>
  <dcterms:modified xsi:type="dcterms:W3CDTF">2026-04-01T07:23:11Z</dcterms:modified>
</cp:coreProperties>
</file>